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339" r:id="rId3"/>
    <p:sldId id="347" r:id="rId5"/>
    <p:sldId id="340" r:id="rId6"/>
    <p:sldId id="329" r:id="rId7"/>
    <p:sldId id="352" r:id="rId8"/>
    <p:sldId id="356" r:id="rId9"/>
    <p:sldId id="357" r:id="rId10"/>
    <p:sldId id="360" r:id="rId11"/>
    <p:sldId id="361" r:id="rId12"/>
    <p:sldId id="365" r:id="rId13"/>
    <p:sldId id="366" r:id="rId14"/>
    <p:sldId id="367" r:id="rId15"/>
    <p:sldId id="358" r:id="rId16"/>
    <p:sldId id="355" r:id="rId17"/>
    <p:sldId id="351" r:id="rId18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熊仪_aYju7RJj" initials="熊" lastIdx="0" clrIdx="0"/>
  <p:cmAuthor id="1" name="哒哒 熊猫" initials="哒哒" lastIdx="1" clrIdx="0"/>
  <p:cmAuthor id="8" name="yifei" initials="y" lastIdx="1" clrIdx="7"/>
  <p:cmAuthor id="2" name="kingsoft" initials="k" lastIdx="1" clrIdx="1"/>
  <p:cmAuthor id="9" name="ADMIN" initials="A" lastIdx="1" clrIdx="8"/>
  <p:cmAuthor id="3" name="zhouzean" initials="z" lastIdx="1" clrIdx="2"/>
  <p:cmAuthor id="4" name="李鹏飞_6bQfzI3a" initials="李" lastIdx="0" clrIdx="0"/>
  <p:cmAuthor id="5" name="李晓菲_MZFnUzi6" initials="李" lastIdx="0" clrIdx="0"/>
  <p:cmAuthor id="6" name="小珞_QjMfU7FR" initials="小" lastIdx="0" clrIdx="0"/>
  <p:cmAuthor id="2001" name="骆倩怡_Znauj26B" initials="authorId_382814100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AFAFA"/>
    <a:srgbClr val="DCDCDC"/>
    <a:srgbClr val="F0F0F0"/>
    <a:srgbClr val="E6E6E6"/>
    <a:srgbClr val="C8C8C8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" d="100"/>
          <a:sy n="10" d="100"/>
        </p:scale>
        <p:origin x="-197" y="2280"/>
      </p:cViewPr>
      <p:guideLst>
        <p:guide orient="horz" pos="2176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196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Sans Normal" panose="00000500000000000000" charset="-122"/>
              <a:ea typeface="MiSans Normal" panose="00000500000000000000" charset="-122"/>
              <a:cs typeface="MiSans Normal" panose="0000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rPr>
            </a:fld>
            <a:endParaRPr lang="zh-CN" altLang="en-US">
              <a:latin typeface="MiSans Normal" panose="00000500000000000000" charset="-122"/>
              <a:ea typeface="MiSans Normal" panose="00000500000000000000" charset="-122"/>
              <a:cs typeface="MiSans Normal" panose="000005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Sans Normal" panose="00000500000000000000" charset="-122"/>
              <a:ea typeface="MiSans Normal" panose="00000500000000000000" charset="-122"/>
              <a:cs typeface="MiSans Normal" panose="000005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rPr>
            </a:fld>
            <a:endParaRPr lang="zh-CN" altLang="en-US">
              <a:latin typeface="MiSans Normal" panose="00000500000000000000" charset="-122"/>
              <a:ea typeface="MiSans Normal" panose="00000500000000000000" charset="-122"/>
              <a:cs typeface="MiSans Normal" panose="00000500000000000000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76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7" Type="http://schemas.openxmlformats.org/officeDocument/2006/relationships/tags" Target="../tags/tag92.xml"/><Relationship Id="rId16" Type="http://schemas.openxmlformats.org/officeDocument/2006/relationships/tags" Target="../tags/tag91.xml"/><Relationship Id="rId15" Type="http://schemas.openxmlformats.org/officeDocument/2006/relationships/tags" Target="../tags/tag90.xml"/><Relationship Id="rId14" Type="http://schemas.openxmlformats.org/officeDocument/2006/relationships/tags" Target="../tags/tag89.xml"/><Relationship Id="rId13" Type="http://schemas.openxmlformats.org/officeDocument/2006/relationships/tags" Target="../tags/tag88.xml"/><Relationship Id="rId12" Type="http://schemas.openxmlformats.org/officeDocument/2006/relationships/tags" Target="../tags/tag87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0" Type="http://schemas.openxmlformats.org/officeDocument/2006/relationships/tags" Target="../tags/tag5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2"/>
            </p:custDataLst>
          </p:nvPr>
        </p:nvSpPr>
        <p:spPr>
          <a:xfrm>
            <a:off x="-14605" y="-14605"/>
            <a:ext cx="6006465" cy="68973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59" h="10862">
                <a:moveTo>
                  <a:pt x="0" y="0"/>
                </a:moveTo>
                <a:lnTo>
                  <a:pt x="7595" y="0"/>
                </a:lnTo>
                <a:lnTo>
                  <a:pt x="7612" y="22"/>
                </a:lnTo>
                <a:cubicBezTo>
                  <a:pt x="8770" y="1514"/>
                  <a:pt x="9459" y="3388"/>
                  <a:pt x="9459" y="5423"/>
                </a:cubicBezTo>
                <a:cubicBezTo>
                  <a:pt x="9459" y="7458"/>
                  <a:pt x="8770" y="9332"/>
                  <a:pt x="7612" y="10824"/>
                </a:cubicBezTo>
                <a:lnTo>
                  <a:pt x="7582" y="10862"/>
                </a:lnTo>
                <a:lnTo>
                  <a:pt x="0" y="108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2" name="任意多边形 11"/>
          <p:cNvSpPr/>
          <p:nvPr>
            <p:custDataLst>
              <p:tags r:id="rId3"/>
            </p:custDataLst>
          </p:nvPr>
        </p:nvSpPr>
        <p:spPr>
          <a:xfrm rot="16200000">
            <a:off x="-1402080" y="1361440"/>
            <a:ext cx="6894830" cy="4119881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858" h="6488">
                <a:moveTo>
                  <a:pt x="0" y="0"/>
                </a:moveTo>
                <a:lnTo>
                  <a:pt x="10858" y="0"/>
                </a:lnTo>
                <a:lnTo>
                  <a:pt x="10858" y="2789"/>
                </a:lnTo>
                <a:lnTo>
                  <a:pt x="10834" y="2850"/>
                </a:lnTo>
                <a:cubicBezTo>
                  <a:pt x="9962" y="4984"/>
                  <a:pt x="7865" y="6488"/>
                  <a:pt x="5417" y="6488"/>
                </a:cubicBezTo>
                <a:cubicBezTo>
                  <a:pt x="2982" y="6488"/>
                  <a:pt x="895" y="5001"/>
                  <a:pt x="15" y="2885"/>
                </a:cubicBezTo>
                <a:lnTo>
                  <a:pt x="0" y="284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152400" dir="2700000" algn="tl" rotWithShape="0">
              <a:schemeClr val="accent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11" name="任意多边形 10"/>
          <p:cNvSpPr/>
          <p:nvPr>
            <p:custDataLst>
              <p:tags r:id="rId4"/>
            </p:custDataLst>
          </p:nvPr>
        </p:nvSpPr>
        <p:spPr>
          <a:xfrm rot="16200000">
            <a:off x="-1342039" y="2313346"/>
            <a:ext cx="4864351" cy="223107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7660" h="3514">
                <a:moveTo>
                  <a:pt x="0" y="0"/>
                </a:moveTo>
                <a:lnTo>
                  <a:pt x="7660" y="0"/>
                </a:lnTo>
                <a:lnTo>
                  <a:pt x="7659" y="14"/>
                </a:lnTo>
                <a:cubicBezTo>
                  <a:pt x="7485" y="1975"/>
                  <a:pt x="5837" y="3514"/>
                  <a:pt x="3830" y="3514"/>
                </a:cubicBezTo>
                <a:cubicBezTo>
                  <a:pt x="1822" y="3514"/>
                  <a:pt x="173" y="1974"/>
                  <a:pt x="1" y="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25" name="圆角矩形 24"/>
          <p:cNvSpPr/>
          <p:nvPr>
            <p:custDataLst>
              <p:tags r:id="rId5"/>
            </p:custDataLst>
          </p:nvPr>
        </p:nvSpPr>
        <p:spPr>
          <a:xfrm rot="10800000">
            <a:off x="5155565" y="3855720"/>
            <a:ext cx="5383530" cy="1111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11197590" y="3002915"/>
            <a:ext cx="21590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>
            <p:custDataLst>
              <p:tags r:id="rId7"/>
            </p:custDataLst>
          </p:nvPr>
        </p:nvCxnSpPr>
        <p:spPr>
          <a:xfrm>
            <a:off x="11305540" y="1934210"/>
            <a:ext cx="0" cy="59499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8"/>
            </p:custDataLst>
          </p:nvPr>
        </p:nvCxnSpPr>
        <p:spPr>
          <a:xfrm>
            <a:off x="11305540" y="3476625"/>
            <a:ext cx="0" cy="63690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>
            <p:custDataLst>
              <p:tags r:id="rId9"/>
            </p:custDataLst>
          </p:nvPr>
        </p:nvSpPr>
        <p:spPr>
          <a:xfrm>
            <a:off x="10027285" y="4343400"/>
            <a:ext cx="538480" cy="538480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1" name="椭圆 20"/>
          <p:cNvSpPr/>
          <p:nvPr>
            <p:custDataLst>
              <p:tags r:id="rId10"/>
            </p:custDataLst>
          </p:nvPr>
        </p:nvSpPr>
        <p:spPr>
          <a:xfrm>
            <a:off x="10133965" y="4450080"/>
            <a:ext cx="325120" cy="325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0" name="向下箭头"/>
          <p:cNvSpPr/>
          <p:nvPr>
            <p:custDataLst>
              <p:tags r:id="rId11"/>
            </p:custDataLst>
          </p:nvPr>
        </p:nvSpPr>
        <p:spPr>
          <a:xfrm>
            <a:off x="10238105" y="4542790"/>
            <a:ext cx="118745" cy="139700"/>
          </a:xfrm>
          <a:custGeom>
            <a:avLst/>
            <a:gdLst>
              <a:gd name="connsiteX0" fmla="*/ 222512 w 477622"/>
              <a:gd name="connsiteY0" fmla="*/ 0 h 559381"/>
              <a:gd name="connsiteX1" fmla="*/ 258512 w 477622"/>
              <a:gd name="connsiteY1" fmla="*/ 0 h 559381"/>
              <a:gd name="connsiteX2" fmla="*/ 258512 w 477622"/>
              <a:gd name="connsiteY2" fmla="*/ 488296 h 559381"/>
              <a:gd name="connsiteX3" fmla="*/ 452168 w 477622"/>
              <a:gd name="connsiteY3" fmla="*/ 294641 h 559381"/>
              <a:gd name="connsiteX4" fmla="*/ 477622 w 477622"/>
              <a:gd name="connsiteY4" fmla="*/ 320096 h 559381"/>
              <a:gd name="connsiteX5" fmla="*/ 264266 w 477622"/>
              <a:gd name="connsiteY5" fmla="*/ 533452 h 559381"/>
              <a:gd name="connsiteX6" fmla="*/ 264740 w 477622"/>
              <a:gd name="connsiteY6" fmla="*/ 533926 h 559381"/>
              <a:gd name="connsiteX7" fmla="*/ 239284 w 477622"/>
              <a:gd name="connsiteY7" fmla="*/ 559381 h 559381"/>
              <a:gd name="connsiteX8" fmla="*/ 238812 w 477622"/>
              <a:gd name="connsiteY8" fmla="*/ 558908 h 559381"/>
              <a:gd name="connsiteX9" fmla="*/ 238338 w 477622"/>
              <a:gd name="connsiteY9" fmla="*/ 559381 h 559381"/>
              <a:gd name="connsiteX10" fmla="*/ 212882 w 477622"/>
              <a:gd name="connsiteY10" fmla="*/ 533926 h 559381"/>
              <a:gd name="connsiteX11" fmla="*/ 213356 w 477622"/>
              <a:gd name="connsiteY11" fmla="*/ 533452 h 559381"/>
              <a:gd name="connsiteX12" fmla="*/ 0 w 477622"/>
              <a:gd name="connsiteY12" fmla="*/ 320096 h 559381"/>
              <a:gd name="connsiteX13" fmla="*/ 25456 w 477622"/>
              <a:gd name="connsiteY13" fmla="*/ 294641 h 559381"/>
              <a:gd name="connsiteX14" fmla="*/ 222512 w 477622"/>
              <a:gd name="connsiteY14" fmla="*/ 491698 h 559381"/>
              <a:gd name="connsiteX15" fmla="*/ 222512 w 477622"/>
              <a:gd name="connsiteY15" fmla="*/ 0 h 55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7622" h="559381">
                <a:moveTo>
                  <a:pt x="222512" y="0"/>
                </a:moveTo>
                <a:lnTo>
                  <a:pt x="258512" y="0"/>
                </a:lnTo>
                <a:lnTo>
                  <a:pt x="258512" y="488296"/>
                </a:lnTo>
                <a:lnTo>
                  <a:pt x="452168" y="294641"/>
                </a:lnTo>
                <a:lnTo>
                  <a:pt x="477622" y="320096"/>
                </a:lnTo>
                <a:lnTo>
                  <a:pt x="264266" y="533452"/>
                </a:lnTo>
                <a:lnTo>
                  <a:pt x="264740" y="533926"/>
                </a:lnTo>
                <a:lnTo>
                  <a:pt x="239284" y="559381"/>
                </a:lnTo>
                <a:lnTo>
                  <a:pt x="238812" y="558908"/>
                </a:lnTo>
                <a:lnTo>
                  <a:pt x="238338" y="559381"/>
                </a:lnTo>
                <a:lnTo>
                  <a:pt x="212882" y="533926"/>
                </a:lnTo>
                <a:lnTo>
                  <a:pt x="213356" y="533452"/>
                </a:lnTo>
                <a:lnTo>
                  <a:pt x="0" y="320096"/>
                </a:lnTo>
                <a:lnTo>
                  <a:pt x="25456" y="294641"/>
                </a:lnTo>
                <a:lnTo>
                  <a:pt x="222512" y="491698"/>
                </a:lnTo>
                <a:lnTo>
                  <a:pt x="22251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4" name="任意多边形 13"/>
          <p:cNvSpPr/>
          <p:nvPr>
            <p:custDataLst>
              <p:tags r:id="rId12"/>
            </p:custDataLst>
          </p:nvPr>
        </p:nvSpPr>
        <p:spPr>
          <a:xfrm>
            <a:off x="8945880" y="5997575"/>
            <a:ext cx="3246120" cy="8604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12" h="1355">
                <a:moveTo>
                  <a:pt x="301" y="0"/>
                </a:moveTo>
                <a:lnTo>
                  <a:pt x="5112" y="0"/>
                </a:lnTo>
                <a:lnTo>
                  <a:pt x="5112" y="1355"/>
                </a:lnTo>
                <a:lnTo>
                  <a:pt x="0" y="1355"/>
                </a:lnTo>
                <a:lnTo>
                  <a:pt x="0" y="301"/>
                </a:lnTo>
                <a:cubicBezTo>
                  <a:pt x="0" y="135"/>
                  <a:pt x="135" y="0"/>
                  <a:pt x="3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" name="署名"/>
          <p:cNvSpPr txBox="1">
            <a:spLocks noGrp="1"/>
          </p:cNvSpPr>
          <p:nvPr>
            <p:ph type="body" idx="3" hasCustomPrompt="1"/>
            <p:custDataLst>
              <p:tags r:id="rId13"/>
            </p:custDataLst>
          </p:nvPr>
        </p:nvSpPr>
        <p:spPr>
          <a:xfrm>
            <a:off x="2273300" y="4438650"/>
            <a:ext cx="7589520" cy="6616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 dirty="0">
                <a:sym typeface="+mn-ea"/>
              </a:rPr>
              <a:t>单击编辑文本</a:t>
            </a:r>
            <a:endParaRPr dirty="0">
              <a:sym typeface="+mn-ea"/>
            </a:endParaRPr>
          </a:p>
        </p:txBody>
      </p:sp>
      <p:sp>
        <p:nvSpPr>
          <p:cNvPr id="8" name="副标题"/>
          <p:cNvSpPr txBox="1">
            <a:spLocks noGrp="1"/>
          </p:cNvSpPr>
          <p:nvPr>
            <p:ph type="body" idx="2" hasCustomPrompt="1"/>
            <p:custDataLst>
              <p:tags r:id="rId14"/>
            </p:custDataLst>
          </p:nvPr>
        </p:nvSpPr>
        <p:spPr>
          <a:xfrm>
            <a:off x="2273935" y="1953895"/>
            <a:ext cx="8413115" cy="556260"/>
          </a:xfrm>
          <a:prstGeom prst="rect">
            <a:avLst/>
          </a:prstGeom>
          <a:noFill/>
        </p:spPr>
        <p:txBody>
          <a:bodyPr wrap="square" lIns="91440" tIns="45720" rIns="144145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400" b="0" i="0" u="none" strike="noStrike" kern="1200" cap="none" spc="0" normalizeH="0" baseline="0" noProof="1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5"/>
            </p:custDataLst>
          </p:nvPr>
        </p:nvSpPr>
        <p:spPr>
          <a:xfrm>
            <a:off x="2273300" y="2510155"/>
            <a:ext cx="8413750" cy="17094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7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Heavy" panose="00000A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>
            <p:custDataLst>
              <p:tags r:id="rId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3"/>
            </p:custDataLst>
          </p:nvPr>
        </p:nvSpPr>
        <p:spPr>
          <a:xfrm>
            <a:off x="608330" y="1075690"/>
            <a:ext cx="10968990" cy="47180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4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任意多边形 22"/>
          <p:cNvSpPr/>
          <p:nvPr>
            <p:custDataLst>
              <p:tags r:id="rId2"/>
            </p:custDataLst>
          </p:nvPr>
        </p:nvSpPr>
        <p:spPr>
          <a:xfrm>
            <a:off x="-14605" y="-14605"/>
            <a:ext cx="6006465" cy="68973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59" h="10862">
                <a:moveTo>
                  <a:pt x="0" y="0"/>
                </a:moveTo>
                <a:lnTo>
                  <a:pt x="7595" y="0"/>
                </a:lnTo>
                <a:lnTo>
                  <a:pt x="7612" y="22"/>
                </a:lnTo>
                <a:cubicBezTo>
                  <a:pt x="8770" y="1514"/>
                  <a:pt x="9459" y="3388"/>
                  <a:pt x="9459" y="5423"/>
                </a:cubicBezTo>
                <a:cubicBezTo>
                  <a:pt x="9459" y="7458"/>
                  <a:pt x="8770" y="9332"/>
                  <a:pt x="7612" y="10824"/>
                </a:cubicBezTo>
                <a:lnTo>
                  <a:pt x="7582" y="10862"/>
                </a:lnTo>
                <a:lnTo>
                  <a:pt x="0" y="108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4" name="任意多边形 23"/>
          <p:cNvSpPr/>
          <p:nvPr>
            <p:custDataLst>
              <p:tags r:id="rId3"/>
            </p:custDataLst>
          </p:nvPr>
        </p:nvSpPr>
        <p:spPr>
          <a:xfrm rot="16200000">
            <a:off x="-1402080" y="1361440"/>
            <a:ext cx="6894830" cy="4119881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858" h="6488">
                <a:moveTo>
                  <a:pt x="0" y="0"/>
                </a:moveTo>
                <a:lnTo>
                  <a:pt x="10858" y="0"/>
                </a:lnTo>
                <a:lnTo>
                  <a:pt x="10858" y="2789"/>
                </a:lnTo>
                <a:lnTo>
                  <a:pt x="10834" y="2850"/>
                </a:lnTo>
                <a:cubicBezTo>
                  <a:pt x="9962" y="4984"/>
                  <a:pt x="7865" y="6488"/>
                  <a:pt x="5417" y="6488"/>
                </a:cubicBezTo>
                <a:cubicBezTo>
                  <a:pt x="2982" y="6488"/>
                  <a:pt x="895" y="5001"/>
                  <a:pt x="15" y="2885"/>
                </a:cubicBezTo>
                <a:lnTo>
                  <a:pt x="0" y="284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152400" dir="2700000" algn="tl" rotWithShape="0">
              <a:schemeClr val="accent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26" name="任意多边形 25"/>
          <p:cNvSpPr/>
          <p:nvPr>
            <p:custDataLst>
              <p:tags r:id="rId4"/>
            </p:custDataLst>
          </p:nvPr>
        </p:nvSpPr>
        <p:spPr>
          <a:xfrm rot="16200000">
            <a:off x="-1342039" y="2313346"/>
            <a:ext cx="4864351" cy="223107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7660" h="3514">
                <a:moveTo>
                  <a:pt x="0" y="0"/>
                </a:moveTo>
                <a:lnTo>
                  <a:pt x="7660" y="0"/>
                </a:lnTo>
                <a:lnTo>
                  <a:pt x="7659" y="14"/>
                </a:lnTo>
                <a:cubicBezTo>
                  <a:pt x="7485" y="1975"/>
                  <a:pt x="5837" y="3514"/>
                  <a:pt x="3830" y="3514"/>
                </a:cubicBezTo>
                <a:cubicBezTo>
                  <a:pt x="1822" y="3514"/>
                  <a:pt x="173" y="1974"/>
                  <a:pt x="1" y="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30" name="圆角矩形 29"/>
          <p:cNvSpPr/>
          <p:nvPr>
            <p:custDataLst>
              <p:tags r:id="rId5"/>
            </p:custDataLst>
          </p:nvPr>
        </p:nvSpPr>
        <p:spPr>
          <a:xfrm rot="10800000">
            <a:off x="5155565" y="3089275"/>
            <a:ext cx="5383530" cy="1111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cxnSp>
        <p:nvCxnSpPr>
          <p:cNvPr id="32" name="直接连接符 31"/>
          <p:cNvCxnSpPr/>
          <p:nvPr>
            <p:custDataLst>
              <p:tags r:id="rId6"/>
            </p:custDataLst>
          </p:nvPr>
        </p:nvCxnSpPr>
        <p:spPr>
          <a:xfrm>
            <a:off x="11197590" y="2981325"/>
            <a:ext cx="21590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>
            <p:custDataLst>
              <p:tags r:id="rId7"/>
            </p:custDataLst>
          </p:nvPr>
        </p:nvCxnSpPr>
        <p:spPr>
          <a:xfrm>
            <a:off x="11305540" y="1912620"/>
            <a:ext cx="0" cy="59499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>
            <p:custDataLst>
              <p:tags r:id="rId8"/>
            </p:custDataLst>
          </p:nvPr>
        </p:nvCxnSpPr>
        <p:spPr>
          <a:xfrm>
            <a:off x="11305540" y="3455035"/>
            <a:ext cx="0" cy="63690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>
            <p:custDataLst>
              <p:tags r:id="rId9"/>
            </p:custDataLst>
          </p:nvPr>
        </p:nvSpPr>
        <p:spPr>
          <a:xfrm>
            <a:off x="10016490" y="3576955"/>
            <a:ext cx="538480" cy="538480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8" name="椭圆 37"/>
          <p:cNvSpPr/>
          <p:nvPr>
            <p:custDataLst>
              <p:tags r:id="rId10"/>
            </p:custDataLst>
          </p:nvPr>
        </p:nvSpPr>
        <p:spPr>
          <a:xfrm>
            <a:off x="10123170" y="3683635"/>
            <a:ext cx="325120" cy="325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9" name="向下箭头"/>
          <p:cNvSpPr/>
          <p:nvPr>
            <p:custDataLst>
              <p:tags r:id="rId11"/>
            </p:custDataLst>
          </p:nvPr>
        </p:nvSpPr>
        <p:spPr>
          <a:xfrm>
            <a:off x="10227310" y="3776345"/>
            <a:ext cx="118745" cy="139700"/>
          </a:xfrm>
          <a:custGeom>
            <a:avLst/>
            <a:gdLst>
              <a:gd name="connsiteX0" fmla="*/ 222512 w 477622"/>
              <a:gd name="connsiteY0" fmla="*/ 0 h 559381"/>
              <a:gd name="connsiteX1" fmla="*/ 258512 w 477622"/>
              <a:gd name="connsiteY1" fmla="*/ 0 h 559381"/>
              <a:gd name="connsiteX2" fmla="*/ 258512 w 477622"/>
              <a:gd name="connsiteY2" fmla="*/ 488296 h 559381"/>
              <a:gd name="connsiteX3" fmla="*/ 452168 w 477622"/>
              <a:gd name="connsiteY3" fmla="*/ 294641 h 559381"/>
              <a:gd name="connsiteX4" fmla="*/ 477622 w 477622"/>
              <a:gd name="connsiteY4" fmla="*/ 320096 h 559381"/>
              <a:gd name="connsiteX5" fmla="*/ 264266 w 477622"/>
              <a:gd name="connsiteY5" fmla="*/ 533452 h 559381"/>
              <a:gd name="connsiteX6" fmla="*/ 264740 w 477622"/>
              <a:gd name="connsiteY6" fmla="*/ 533926 h 559381"/>
              <a:gd name="connsiteX7" fmla="*/ 239284 w 477622"/>
              <a:gd name="connsiteY7" fmla="*/ 559381 h 559381"/>
              <a:gd name="connsiteX8" fmla="*/ 238812 w 477622"/>
              <a:gd name="connsiteY8" fmla="*/ 558908 h 559381"/>
              <a:gd name="connsiteX9" fmla="*/ 238338 w 477622"/>
              <a:gd name="connsiteY9" fmla="*/ 559381 h 559381"/>
              <a:gd name="connsiteX10" fmla="*/ 212882 w 477622"/>
              <a:gd name="connsiteY10" fmla="*/ 533926 h 559381"/>
              <a:gd name="connsiteX11" fmla="*/ 213356 w 477622"/>
              <a:gd name="connsiteY11" fmla="*/ 533452 h 559381"/>
              <a:gd name="connsiteX12" fmla="*/ 0 w 477622"/>
              <a:gd name="connsiteY12" fmla="*/ 320096 h 559381"/>
              <a:gd name="connsiteX13" fmla="*/ 25456 w 477622"/>
              <a:gd name="connsiteY13" fmla="*/ 294641 h 559381"/>
              <a:gd name="connsiteX14" fmla="*/ 222512 w 477622"/>
              <a:gd name="connsiteY14" fmla="*/ 491698 h 559381"/>
              <a:gd name="connsiteX15" fmla="*/ 222512 w 477622"/>
              <a:gd name="connsiteY15" fmla="*/ 0 h 55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7622" h="559381">
                <a:moveTo>
                  <a:pt x="222512" y="0"/>
                </a:moveTo>
                <a:lnTo>
                  <a:pt x="258512" y="0"/>
                </a:lnTo>
                <a:lnTo>
                  <a:pt x="258512" y="488296"/>
                </a:lnTo>
                <a:lnTo>
                  <a:pt x="452168" y="294641"/>
                </a:lnTo>
                <a:lnTo>
                  <a:pt x="477622" y="320096"/>
                </a:lnTo>
                <a:lnTo>
                  <a:pt x="264266" y="533452"/>
                </a:lnTo>
                <a:lnTo>
                  <a:pt x="264740" y="533926"/>
                </a:lnTo>
                <a:lnTo>
                  <a:pt x="239284" y="559381"/>
                </a:lnTo>
                <a:lnTo>
                  <a:pt x="238812" y="558908"/>
                </a:lnTo>
                <a:lnTo>
                  <a:pt x="238338" y="559381"/>
                </a:lnTo>
                <a:lnTo>
                  <a:pt x="212882" y="533926"/>
                </a:lnTo>
                <a:lnTo>
                  <a:pt x="213356" y="533452"/>
                </a:lnTo>
                <a:lnTo>
                  <a:pt x="0" y="320096"/>
                </a:lnTo>
                <a:lnTo>
                  <a:pt x="25456" y="294641"/>
                </a:lnTo>
                <a:lnTo>
                  <a:pt x="222512" y="491698"/>
                </a:lnTo>
                <a:lnTo>
                  <a:pt x="22251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44" name="任意多边形 43"/>
          <p:cNvSpPr/>
          <p:nvPr>
            <p:custDataLst>
              <p:tags r:id="rId12"/>
            </p:custDataLst>
          </p:nvPr>
        </p:nvSpPr>
        <p:spPr>
          <a:xfrm>
            <a:off x="8945880" y="5997575"/>
            <a:ext cx="3246120" cy="8604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12" h="1355">
                <a:moveTo>
                  <a:pt x="301" y="0"/>
                </a:moveTo>
                <a:lnTo>
                  <a:pt x="5112" y="0"/>
                </a:lnTo>
                <a:lnTo>
                  <a:pt x="5112" y="1355"/>
                </a:lnTo>
                <a:lnTo>
                  <a:pt x="0" y="1355"/>
                </a:lnTo>
                <a:lnTo>
                  <a:pt x="0" y="301"/>
                </a:lnTo>
                <a:cubicBezTo>
                  <a:pt x="0" y="135"/>
                  <a:pt x="135" y="0"/>
                  <a:pt x="3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署名"/>
          <p:cNvSpPr txBox="1">
            <a:spLocks noGrp="1"/>
          </p:cNvSpPr>
          <p:nvPr>
            <p:ph type="body" idx="2" hasCustomPrompt="1"/>
            <p:custDataLst>
              <p:tags r:id="rId13"/>
            </p:custDataLst>
          </p:nvPr>
        </p:nvSpPr>
        <p:spPr>
          <a:xfrm>
            <a:off x="7466330" y="3648075"/>
            <a:ext cx="2365375" cy="6673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4"/>
            </p:custDataLst>
          </p:nvPr>
        </p:nvSpPr>
        <p:spPr>
          <a:xfrm>
            <a:off x="2418715" y="1275715"/>
            <a:ext cx="8250555" cy="1705610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72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Heavy" panose="00000A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文"/>
          <p:cNvSpPr txBox="1">
            <a:spLocks noGrp="1"/>
          </p:cNvSpPr>
          <p:nvPr>
            <p:ph idx="3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/>
            <p:custDataLst>
              <p:tags r:id="rId4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直接连接符 59"/>
          <p:cNvCxnSpPr/>
          <p:nvPr>
            <p:custDataLst>
              <p:tags r:id="rId2"/>
            </p:custDataLst>
          </p:nvPr>
        </p:nvCxnSpPr>
        <p:spPr>
          <a:xfrm>
            <a:off x="3509010" y="1475105"/>
            <a:ext cx="0" cy="4572000"/>
          </a:xfrm>
          <a:prstGeom prst="line">
            <a:avLst/>
          </a:prstGeom>
          <a:ln>
            <a:solidFill>
              <a:schemeClr val="bg2">
                <a:lumMod val="50000"/>
                <a:alpha val="2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任意多边形 7"/>
          <p:cNvSpPr/>
          <p:nvPr>
            <p:custDataLst>
              <p:tags r:id="rId3"/>
            </p:custDataLst>
          </p:nvPr>
        </p:nvSpPr>
        <p:spPr>
          <a:xfrm>
            <a:off x="-18415" y="0"/>
            <a:ext cx="2251075" cy="87185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45" h="1373">
                <a:moveTo>
                  <a:pt x="0" y="0"/>
                </a:moveTo>
                <a:lnTo>
                  <a:pt x="3545" y="0"/>
                </a:lnTo>
                <a:lnTo>
                  <a:pt x="3545" y="1023"/>
                </a:lnTo>
                <a:cubicBezTo>
                  <a:pt x="3545" y="1217"/>
                  <a:pt x="3389" y="1373"/>
                  <a:pt x="3195" y="1373"/>
                </a:cubicBezTo>
                <a:lnTo>
                  <a:pt x="9" y="1373"/>
                </a:lnTo>
                <a:lnTo>
                  <a:pt x="0" y="137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4"/>
            </p:custDataLst>
          </p:nvPr>
        </p:nvSpPr>
        <p:spPr>
          <a:xfrm>
            <a:off x="1165860" y="4138930"/>
            <a:ext cx="1375408" cy="1951990"/>
          </a:xfrm>
          <a:prstGeom prst="rect">
            <a:avLst/>
          </a:prstGeom>
          <a:noFill/>
        </p:spPr>
        <p:txBody>
          <a:bodyPr vert="eaVert" wrap="square" lIns="91440" tIns="45720" rIns="91440" bIns="45720" rtlCol="0" anchor="ctr">
            <a:normAutofit/>
          </a:bodyPr>
          <a:lstStyle>
            <a:lvl1pPr marL="0" marR="0" lvl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2000" b="0" i="0" u="none" strike="noStrike" kern="1200" cap="none" spc="0" normalizeH="0" baseline="0" noProof="1">
                <a:solidFill>
                  <a:schemeClr val="bg1">
                    <a:lumMod val="85000"/>
                  </a:schemeClr>
                </a:solidFill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dirty="0" err="1">
                <a:sym typeface="+mn-ea"/>
              </a:rPr>
              <a:t>单击编辑副标题</a:t>
            </a:r>
            <a:endParaRPr dirty="0"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 hasCustomPrompt="1"/>
            <p:custDataLst>
              <p:tags r:id="rId5"/>
            </p:custDataLst>
          </p:nvPr>
        </p:nvSpPr>
        <p:spPr>
          <a:xfrm>
            <a:off x="1166495" y="1793240"/>
            <a:ext cx="1375410" cy="2122210"/>
          </a:xfrm>
          <a:prstGeom prst="rect">
            <a:avLst/>
          </a:prstGeom>
          <a:noFill/>
        </p:spPr>
        <p:txBody>
          <a:bodyPr vert="eaVert" wrap="square" lIns="91440" tIns="45720" rIns="91440" bIns="45720" rtlCol="0" anchor="ctr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6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dirty="0">
                <a:sym typeface="+mn-ea"/>
              </a:rPr>
              <a:t>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>
            <p:custDataLst>
              <p:tags r:id="rId2"/>
            </p:custDataLst>
          </p:nvPr>
        </p:nvSpPr>
        <p:spPr>
          <a:xfrm rot="16200000">
            <a:off x="977900" y="1336040"/>
            <a:ext cx="4351020" cy="435102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1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11" name="椭圆 10"/>
          <p:cNvSpPr/>
          <p:nvPr>
            <p:custDataLst>
              <p:tags r:id="rId3"/>
            </p:custDataLst>
          </p:nvPr>
        </p:nvSpPr>
        <p:spPr>
          <a:xfrm rot="16200000">
            <a:off x="1828800" y="2186940"/>
            <a:ext cx="2649220" cy="264922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9" name="弧形 8"/>
          <p:cNvSpPr/>
          <p:nvPr>
            <p:custDataLst>
              <p:tags r:id="rId4"/>
            </p:custDataLst>
          </p:nvPr>
        </p:nvSpPr>
        <p:spPr>
          <a:xfrm>
            <a:off x="301625" y="659765"/>
            <a:ext cx="5703570" cy="5703570"/>
          </a:xfrm>
          <a:prstGeom prst="arc">
            <a:avLst>
              <a:gd name="adj1" fmla="val 16200000"/>
              <a:gd name="adj2" fmla="val 5319923"/>
            </a:avLst>
          </a:prstGeom>
          <a:ln>
            <a:solidFill>
              <a:schemeClr val="bg2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0" name="圆角矩形 9"/>
          <p:cNvSpPr/>
          <p:nvPr>
            <p:custDataLst>
              <p:tags r:id="rId5"/>
            </p:custDataLst>
          </p:nvPr>
        </p:nvSpPr>
        <p:spPr>
          <a:xfrm rot="10800000">
            <a:off x="6876415" y="3851910"/>
            <a:ext cx="2408555" cy="1593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4" name="任意多边形 13"/>
          <p:cNvSpPr/>
          <p:nvPr>
            <p:custDataLst>
              <p:tags r:id="rId6"/>
            </p:custDataLst>
          </p:nvPr>
        </p:nvSpPr>
        <p:spPr>
          <a:xfrm flipV="1">
            <a:off x="8945880" y="0"/>
            <a:ext cx="3246120" cy="8604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12" h="1355">
                <a:moveTo>
                  <a:pt x="301" y="0"/>
                </a:moveTo>
                <a:lnTo>
                  <a:pt x="5112" y="0"/>
                </a:lnTo>
                <a:lnTo>
                  <a:pt x="5112" y="1355"/>
                </a:lnTo>
                <a:lnTo>
                  <a:pt x="0" y="1355"/>
                </a:lnTo>
                <a:lnTo>
                  <a:pt x="0" y="301"/>
                </a:lnTo>
                <a:cubicBezTo>
                  <a:pt x="0" y="135"/>
                  <a:pt x="135" y="0"/>
                  <a:pt x="3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节编号"/>
          <p:cNvSpPr txBox="1">
            <a:spLocks noGrp="1"/>
          </p:cNvSpPr>
          <p:nvPr>
            <p:ph type="body" idx="2" hasCustomPrompt="1"/>
            <p:custDataLst>
              <p:tags r:id="rId7"/>
            </p:custDataLst>
          </p:nvPr>
        </p:nvSpPr>
        <p:spPr>
          <a:xfrm>
            <a:off x="1828800" y="3004185"/>
            <a:ext cx="2649220" cy="120840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60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>
                <a:sym typeface="+mn-ea"/>
              </a:rPr>
              <a:t>节编号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8"/>
            </p:custDataLst>
          </p:nvPr>
        </p:nvSpPr>
        <p:spPr>
          <a:xfrm>
            <a:off x="6732905" y="2092325"/>
            <a:ext cx="5005070" cy="1684020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48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标题和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文"/>
          <p:cNvSpPr txBox="1">
            <a:spLocks noGrp="1"/>
          </p:cNvSpPr>
          <p:nvPr>
            <p:ph idx="4"/>
            <p:custDataLst>
              <p:tags r:id="rId2"/>
            </p:custDataLst>
          </p:nvPr>
        </p:nvSpPr>
        <p:spPr>
          <a:xfrm>
            <a:off x="6400805" y="1490357"/>
            <a:ext cx="5176800" cy="475923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9" name="正文"/>
          <p:cNvSpPr txBox="1">
            <a:spLocks noGrp="1"/>
          </p:cNvSpPr>
          <p:nvPr>
            <p:ph idx="3"/>
            <p:custDataLst>
              <p:tags r:id="rId3"/>
            </p:custDataLst>
          </p:nvPr>
        </p:nvSpPr>
        <p:spPr>
          <a:xfrm>
            <a:off x="608400" y="1490357"/>
            <a:ext cx="5176800" cy="475923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4" name="任意多边形 13"/>
          <p:cNvSpPr/>
          <p:nvPr>
            <p:custDataLst>
              <p:tags r:id="rId4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1"/>
            <p:custDataLst>
              <p:tags r:id="rId5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标题和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文"/>
          <p:cNvSpPr txBox="1">
            <a:spLocks noGrp="1"/>
          </p:cNvSpPr>
          <p:nvPr>
            <p:ph idx="6"/>
            <p:custDataLst>
              <p:tags r:id="rId2"/>
            </p:custDataLst>
          </p:nvPr>
        </p:nvSpPr>
        <p:spPr>
          <a:xfrm>
            <a:off x="6235200" y="1854000"/>
            <a:ext cx="53424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4" name="标题"/>
          <p:cNvSpPr txBox="1">
            <a:spLocks noGrp="1"/>
          </p:cNvSpPr>
          <p:nvPr>
            <p:ph type="title" idx="5"/>
            <p:custDataLst>
              <p:tags r:id="rId3"/>
            </p:custDataLst>
          </p:nvPr>
        </p:nvSpPr>
        <p:spPr>
          <a:xfrm>
            <a:off x="6235200" y="1429200"/>
            <a:ext cx="5342400" cy="40011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3" name="正文"/>
          <p:cNvSpPr txBox="1">
            <a:spLocks noGrp="1"/>
          </p:cNvSpPr>
          <p:nvPr>
            <p:ph idx="4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2" name="标题"/>
          <p:cNvSpPr txBox="1">
            <a:spLocks noGrp="1"/>
          </p:cNvSpPr>
          <p:nvPr>
            <p:ph type="title" idx="3"/>
            <p:custDataLst>
              <p:tags r:id="rId5"/>
            </p:custDataLst>
          </p:nvPr>
        </p:nvSpPr>
        <p:spPr>
          <a:xfrm>
            <a:off x="608400" y="1429200"/>
            <a:ext cx="5342400" cy="40011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1" name="任意多边形 10"/>
          <p:cNvSpPr/>
          <p:nvPr>
            <p:custDataLst>
              <p:tags r:id="rId6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0" name="标题"/>
          <p:cNvSpPr txBox="1">
            <a:spLocks noGrp="1"/>
          </p:cNvSpPr>
          <p:nvPr>
            <p:ph type="title" idx="1"/>
            <p:custDataLst>
              <p:tags r:id="rId7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>
            <p:custDataLst>
              <p:tags r:id="rId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3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/>
          <p:nvPr>
            <p:custDataLst>
              <p:tags r:id="rId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文"/>
          <p:cNvSpPr txBox="1">
            <a:spLocks noGrp="1"/>
          </p:cNvSpPr>
          <p:nvPr>
            <p:ph idx="2"/>
            <p:custDataLst>
              <p:tags r:id="rId2"/>
            </p:custDataLst>
          </p:nvPr>
        </p:nvSpPr>
        <p:spPr>
          <a:xfrm>
            <a:off x="608330" y="397510"/>
            <a:ext cx="10968990" cy="585914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00.xml"/><Relationship Id="rId18" Type="http://schemas.openxmlformats.org/officeDocument/2006/relationships/tags" Target="../tags/tag99.xml"/><Relationship Id="rId17" Type="http://schemas.openxmlformats.org/officeDocument/2006/relationships/tags" Target="../tags/tag98.xml"/><Relationship Id="rId16" Type="http://schemas.openxmlformats.org/officeDocument/2006/relationships/tags" Target="../tags/tag97.xml"/><Relationship Id="rId15" Type="http://schemas.openxmlformats.org/officeDocument/2006/relationships/tags" Target="../tags/tag96.xml"/><Relationship Id="rId14" Type="http://schemas.openxmlformats.org/officeDocument/2006/relationships/tags" Target="../tags/tag95.xml"/><Relationship Id="rId13" Type="http://schemas.openxmlformats.org/officeDocument/2006/relationships/tags" Target="../tags/tag94.xml"/><Relationship Id="rId12" Type="http://schemas.openxmlformats.org/officeDocument/2006/relationships/tags" Target="../tags/tag93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>
            <p:custDataLst>
              <p:tags r:id="rId1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838200" y="365126"/>
            <a:ext cx="10515600" cy="6226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 anchorCtr="0">
            <a:normAutofit/>
          </a:bodyPr>
          <a:lstStyle/>
          <a:p>
            <a:pPr marL="0" marR="0" lvl="0">
              <a:buClrTx/>
              <a:buSzTx/>
              <a:buFontTx/>
            </a:pP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838200" y="1237129"/>
            <a:ext cx="10515600" cy="4939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KSO_TEMPLATE" hidden="1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kumimoji="0" lang="zh-CN" altLang="en-US" sz="3200" b="0" i="0" u="none" strike="noStrike" kern="1200" cap="none" spc="300" normalizeH="0" baseline="0" smtClean="0">
          <a:ln>
            <a:noFill/>
            <a:prstDash val="sysDot"/>
          </a:ln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lt"/>
          <a:cs typeface="MiSans Normal" panose="00000500000000000000" charset="-122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4.xml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60.xml"/><Relationship Id="rId7" Type="http://schemas.openxmlformats.org/officeDocument/2006/relationships/tags" Target="../tags/tag159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4" Type="http://schemas.openxmlformats.org/officeDocument/2006/relationships/tags" Target="../tags/tag156.xml"/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0" Type="http://schemas.openxmlformats.org/officeDocument/2006/relationships/notesSlide" Target="../notesSlides/notesSlide7.xml"/><Relationship Id="rId1" Type="http://schemas.openxmlformats.org/officeDocument/2006/relationships/tags" Target="../tags/tag153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69.xml"/><Relationship Id="rId8" Type="http://schemas.openxmlformats.org/officeDocument/2006/relationships/tags" Target="../tags/tag168.xml"/><Relationship Id="rId7" Type="http://schemas.openxmlformats.org/officeDocument/2006/relationships/tags" Target="../tags/tag167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5" Type="http://schemas.openxmlformats.org/officeDocument/2006/relationships/notesSlide" Target="../notesSlides/notesSlide8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73.xml"/><Relationship Id="rId12" Type="http://schemas.openxmlformats.org/officeDocument/2006/relationships/tags" Target="../tags/tag172.xml"/><Relationship Id="rId11" Type="http://schemas.openxmlformats.org/officeDocument/2006/relationships/tags" Target="../tags/tag171.xml"/><Relationship Id="rId10" Type="http://schemas.openxmlformats.org/officeDocument/2006/relationships/tags" Target="../tags/tag170.xml"/><Relationship Id="rId1" Type="http://schemas.openxmlformats.org/officeDocument/2006/relationships/tags" Target="../tags/tag16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82.xml"/><Relationship Id="rId8" Type="http://schemas.openxmlformats.org/officeDocument/2006/relationships/tags" Target="../tags/tag181.xml"/><Relationship Id="rId7" Type="http://schemas.openxmlformats.org/officeDocument/2006/relationships/tags" Target="../tags/tag180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5" Type="http://schemas.openxmlformats.org/officeDocument/2006/relationships/notesSlide" Target="../notesSlides/notesSlide9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86.xml"/><Relationship Id="rId12" Type="http://schemas.openxmlformats.org/officeDocument/2006/relationships/tags" Target="../tags/tag185.xml"/><Relationship Id="rId11" Type="http://schemas.openxmlformats.org/officeDocument/2006/relationships/tags" Target="../tags/tag184.xml"/><Relationship Id="rId10" Type="http://schemas.openxmlformats.org/officeDocument/2006/relationships/tags" Target="../tags/tag183.xml"/><Relationship Id="rId1" Type="http://schemas.openxmlformats.org/officeDocument/2006/relationships/tags" Target="../tags/tag174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3.xml"/><Relationship Id="rId8" Type="http://schemas.openxmlformats.org/officeDocument/2006/relationships/tags" Target="../tags/tag112.xml"/><Relationship Id="rId7" Type="http://schemas.openxmlformats.org/officeDocument/2006/relationships/tags" Target="../tags/tag111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7" Type="http://schemas.openxmlformats.org/officeDocument/2006/relationships/notesSlide" Target="../notesSlides/notesSlide2.xml"/><Relationship Id="rId16" Type="http://schemas.openxmlformats.org/officeDocument/2006/relationships/slideLayout" Target="../slideLayouts/slideLayout3.xml"/><Relationship Id="rId15" Type="http://schemas.openxmlformats.org/officeDocument/2006/relationships/tags" Target="../tags/tag119.xml"/><Relationship Id="rId14" Type="http://schemas.openxmlformats.org/officeDocument/2006/relationships/tags" Target="../tags/tag118.xml"/><Relationship Id="rId13" Type="http://schemas.openxmlformats.org/officeDocument/2006/relationships/tags" Target="../tags/tag117.xml"/><Relationship Id="rId12" Type="http://schemas.openxmlformats.org/officeDocument/2006/relationships/tags" Target="../tags/tag116.xml"/><Relationship Id="rId11" Type="http://schemas.openxmlformats.org/officeDocument/2006/relationships/tags" Target="../tags/tag115.xml"/><Relationship Id="rId10" Type="http://schemas.openxmlformats.org/officeDocument/2006/relationships/tags" Target="../tags/tag114.xml"/><Relationship Id="rId1" Type="http://schemas.openxmlformats.org/officeDocument/2006/relationships/tags" Target="../tags/tag105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48.xml"/><Relationship Id="rId8" Type="http://schemas.openxmlformats.org/officeDocument/2006/relationships/tags" Target="../tags/tag147.xml"/><Relationship Id="rId7" Type="http://schemas.openxmlformats.org/officeDocument/2006/relationships/tags" Target="../tags/tag146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5" Type="http://schemas.openxmlformats.org/officeDocument/2006/relationships/notesSlide" Target="../notesSlides/notesSlide6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52.xml"/><Relationship Id="rId12" Type="http://schemas.openxmlformats.org/officeDocument/2006/relationships/tags" Target="../tags/tag151.xml"/><Relationship Id="rId11" Type="http://schemas.openxmlformats.org/officeDocument/2006/relationships/tags" Target="../tags/tag150.xml"/><Relationship Id="rId10" Type="http://schemas.openxmlformats.org/officeDocument/2006/relationships/tags" Target="../tags/tag149.xml"/><Relationship Id="rId1" Type="http://schemas.openxmlformats.org/officeDocument/2006/relationships/tags" Target="../tags/tag1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3"/>
            <p:custDataLst>
              <p:tags r:id="rId1"/>
            </p:custDataLst>
          </p:nvPr>
        </p:nvSpPr>
        <p:spPr>
          <a:xfrm>
            <a:off x="2301240" y="4438650"/>
            <a:ext cx="7589520" cy="661670"/>
          </a:xfrm>
        </p:spPr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自动化排考场、优化考场座位</a:t>
            </a:r>
            <a:r>
              <a:rPr lang="zh-CN" altLang="en-US" dirty="0">
                <a:latin typeface="+mj-ea"/>
                <a:ea typeface="+mj-ea"/>
              </a:rPr>
              <a:t>安排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厦门光镊科技有限</a:t>
            </a:r>
            <a:r>
              <a:rPr lang="zh-CN" altLang="en-US" dirty="0"/>
              <a:t>公司</a:t>
            </a:r>
            <a:endParaRPr lang="zh-CN" altLang="en-US" dirty="0"/>
          </a:p>
        </p:txBody>
      </p:sp>
      <p:sp>
        <p:nvSpPr>
          <p:cNvPr id="8" name="标题 7"/>
          <p:cNvSpPr>
            <a:spLocks noGrp="1"/>
          </p:cNvSpPr>
          <p:nvPr>
            <p:ph type="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考场编排系统</a:t>
            </a:r>
            <a:endParaRPr lang="zh-CN" altLang="en-US" dirty="0"/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1"/>
            <p:custDataLst>
              <p:tags r:id="rId1"/>
            </p:custDataLst>
          </p:nvPr>
        </p:nvSpPr>
        <p:spPr>
          <a:xfrm>
            <a:off x="608330" y="397510"/>
            <a:ext cx="10968990" cy="7927340"/>
          </a:xfrm>
        </p:spPr>
        <p:txBody>
          <a:bodyPr>
            <a:normAutofit/>
          </a:bodyPr>
          <a:lstStyle/>
          <a:p>
            <a:br>
              <a:rPr lang="zh-CN" altLang="en-US" dirty="0"/>
            </a:br>
            <a:endParaRPr dirty="0"/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398780" y="1377950"/>
            <a:ext cx="1938020" cy="68834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N</a:t>
            </a:r>
            <a:r>
              <a:rPr lang="zh-CN" altLang="en-US"/>
              <a:t>形</a:t>
            </a:r>
            <a:r>
              <a:rPr lang="en-US" altLang="zh-CN"/>
              <a:t>S</a:t>
            </a:r>
            <a:r>
              <a:rPr lang="zh-CN" altLang="en-US"/>
              <a:t>形分布</a:t>
            </a:r>
            <a:endParaRPr lang="zh-CN" altLang="en-US"/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840355" y="1377950"/>
            <a:ext cx="1938020" cy="68834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前后</a:t>
            </a:r>
            <a:r>
              <a:rPr lang="zh-CN" altLang="en-US"/>
              <a:t>不同班</a:t>
            </a:r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4"/>
            </p:custDataLst>
          </p:nvPr>
        </p:nvSpPr>
        <p:spPr>
          <a:xfrm>
            <a:off x="5126990" y="1377950"/>
            <a:ext cx="1938020" cy="6883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左右不同</a:t>
            </a:r>
            <a:r>
              <a:rPr lang="zh-CN" altLang="en-US"/>
              <a:t>班</a:t>
            </a:r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>
            <a:off x="8947150" y="1377950"/>
            <a:ext cx="1938020" cy="6883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优先</a:t>
            </a:r>
            <a:r>
              <a:rPr lang="zh-CN" altLang="en-US"/>
              <a:t>排满考场</a:t>
            </a:r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398780" y="2392680"/>
            <a:ext cx="193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398780" y="2519680"/>
            <a:ext cx="193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123</a:t>
            </a:r>
            <a:endParaRPr lang="en-US" altLang="zh-CN"/>
          </a:p>
        </p:txBody>
      </p:sp>
    </p:spTree>
    <p:custDataLst>
      <p:tags r:id="rId8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排座</a:t>
            </a:r>
            <a:r>
              <a:rPr lang="zh-CN" altLang="en-US" dirty="0"/>
              <a:t>规则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98780" y="1377950"/>
            <a:ext cx="1938020" cy="68834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N</a:t>
            </a:r>
            <a:r>
              <a:rPr lang="zh-CN" altLang="en-US"/>
              <a:t>形</a:t>
            </a:r>
            <a:r>
              <a:rPr lang="en-US" altLang="zh-CN"/>
              <a:t>S</a:t>
            </a:r>
            <a:r>
              <a:rPr lang="zh-CN" altLang="en-US"/>
              <a:t>形分布</a:t>
            </a:r>
            <a:endParaRPr lang="zh-CN" altLang="en-US"/>
          </a:p>
        </p:txBody>
      </p:sp>
      <p:sp>
        <p:nvSpPr>
          <p:cNvPr id="31" name="矩形 30"/>
          <p:cNvSpPr/>
          <p:nvPr>
            <p:custDataLst>
              <p:tags r:id="rId2"/>
            </p:custDataLst>
          </p:nvPr>
        </p:nvSpPr>
        <p:spPr>
          <a:xfrm>
            <a:off x="3731260" y="2639060"/>
            <a:ext cx="1938020" cy="6883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座位</a:t>
            </a:r>
            <a:r>
              <a:rPr lang="zh-CN" altLang="en-US"/>
              <a:t>禁排</a:t>
            </a:r>
            <a:endParaRPr lang="zh-CN" altLang="en-US"/>
          </a:p>
        </p:txBody>
      </p:sp>
      <p:sp>
        <p:nvSpPr>
          <p:cNvPr id="32" name="矩形 31"/>
          <p:cNvSpPr/>
          <p:nvPr>
            <p:custDataLst>
              <p:tags r:id="rId3"/>
            </p:custDataLst>
          </p:nvPr>
        </p:nvSpPr>
        <p:spPr>
          <a:xfrm>
            <a:off x="398780" y="2639060"/>
            <a:ext cx="1938020" cy="6883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优先</a:t>
            </a:r>
            <a:r>
              <a:rPr lang="zh-CN" altLang="en-US"/>
              <a:t>排满考场</a:t>
            </a:r>
            <a:endParaRPr lang="zh-CN" altLang="en-US"/>
          </a:p>
        </p:txBody>
      </p:sp>
      <p:sp>
        <p:nvSpPr>
          <p:cNvPr id="33" name="矩形 32"/>
          <p:cNvSpPr/>
          <p:nvPr>
            <p:custDataLst>
              <p:tags r:id="rId4"/>
            </p:custDataLst>
          </p:nvPr>
        </p:nvSpPr>
        <p:spPr>
          <a:xfrm>
            <a:off x="398780" y="3900170"/>
            <a:ext cx="1938020" cy="6883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ym typeface="+mn-ea"/>
              </a:rPr>
              <a:t>随机排序</a:t>
            </a:r>
            <a:endParaRPr lang="zh-CN" altLang="en-US"/>
          </a:p>
        </p:txBody>
      </p:sp>
      <p:sp>
        <p:nvSpPr>
          <p:cNvPr id="37" name="矩形 36"/>
          <p:cNvSpPr/>
          <p:nvPr>
            <p:custDataLst>
              <p:tags r:id="rId5"/>
            </p:custDataLst>
          </p:nvPr>
        </p:nvSpPr>
        <p:spPr>
          <a:xfrm>
            <a:off x="3653790" y="3836670"/>
            <a:ext cx="1938020" cy="68834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成绩</a:t>
            </a:r>
            <a:r>
              <a:rPr lang="zh-CN" altLang="en-US"/>
              <a:t>排序</a:t>
            </a:r>
            <a:endParaRPr lang="zh-CN" altLang="en-US"/>
          </a:p>
        </p:txBody>
      </p:sp>
      <p:sp>
        <p:nvSpPr>
          <p:cNvPr id="41" name="矩形 40"/>
          <p:cNvSpPr/>
          <p:nvPr>
            <p:custDataLst>
              <p:tags r:id="rId6"/>
            </p:custDataLst>
          </p:nvPr>
        </p:nvSpPr>
        <p:spPr>
          <a:xfrm>
            <a:off x="3653790" y="1377950"/>
            <a:ext cx="1938020" cy="68834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前后</a:t>
            </a:r>
            <a:r>
              <a:rPr lang="zh-CN" altLang="en-US"/>
              <a:t>不同班</a:t>
            </a:r>
            <a:endParaRPr lang="zh-CN" altLang="en-US"/>
          </a:p>
        </p:txBody>
      </p:sp>
      <p:sp>
        <p:nvSpPr>
          <p:cNvPr id="42" name="矩形 41"/>
          <p:cNvSpPr/>
          <p:nvPr>
            <p:custDataLst>
              <p:tags r:id="rId7"/>
            </p:custDataLst>
          </p:nvPr>
        </p:nvSpPr>
        <p:spPr>
          <a:xfrm>
            <a:off x="6908800" y="1377950"/>
            <a:ext cx="1938020" cy="6883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左右不同</a:t>
            </a:r>
            <a:r>
              <a:rPr lang="zh-CN" altLang="en-US"/>
              <a:t>班</a:t>
            </a:r>
            <a:endParaRPr lang="zh-CN" altLang="en-US"/>
          </a:p>
        </p:txBody>
      </p:sp>
      <p:sp>
        <p:nvSpPr>
          <p:cNvPr id="43" name="矩形 42"/>
          <p:cNvSpPr/>
          <p:nvPr>
            <p:custDataLst>
              <p:tags r:id="rId8"/>
            </p:custDataLst>
          </p:nvPr>
        </p:nvSpPr>
        <p:spPr>
          <a:xfrm>
            <a:off x="6908800" y="3836670"/>
            <a:ext cx="1938020" cy="68834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姓氏</a:t>
            </a:r>
            <a:r>
              <a:rPr lang="zh-CN" altLang="en-US"/>
              <a:t>排序</a:t>
            </a:r>
            <a:endParaRPr lang="zh-CN" altLang="en-US"/>
          </a:p>
        </p:txBody>
      </p:sp>
      <p:sp>
        <p:nvSpPr>
          <p:cNvPr id="44" name="矩形 43"/>
          <p:cNvSpPr/>
          <p:nvPr>
            <p:custDataLst>
              <p:tags r:id="rId9"/>
            </p:custDataLst>
          </p:nvPr>
        </p:nvSpPr>
        <p:spPr>
          <a:xfrm>
            <a:off x="6908800" y="5034280"/>
            <a:ext cx="1938020" cy="6883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导表顺序</a:t>
            </a:r>
            <a:r>
              <a:rPr lang="zh-CN" altLang="en-US"/>
              <a:t>排序</a:t>
            </a:r>
            <a:endParaRPr lang="zh-CN" altLang="en-US"/>
          </a:p>
        </p:txBody>
      </p:sp>
      <p:sp>
        <p:nvSpPr>
          <p:cNvPr id="45" name="矩形 44"/>
          <p:cNvSpPr/>
          <p:nvPr>
            <p:custDataLst>
              <p:tags r:id="rId10"/>
            </p:custDataLst>
          </p:nvPr>
        </p:nvSpPr>
        <p:spPr>
          <a:xfrm>
            <a:off x="3653790" y="5161280"/>
            <a:ext cx="1938020" cy="6883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考场</a:t>
            </a:r>
            <a:r>
              <a:rPr lang="zh-CN" altLang="en-US"/>
              <a:t>设置</a:t>
            </a:r>
            <a:endParaRPr lang="zh-CN" altLang="en-US"/>
          </a:p>
        </p:txBody>
      </p:sp>
      <p:sp>
        <p:nvSpPr>
          <p:cNvPr id="46" name="矩形 45"/>
          <p:cNvSpPr/>
          <p:nvPr>
            <p:custDataLst>
              <p:tags r:id="rId11"/>
            </p:custDataLst>
          </p:nvPr>
        </p:nvSpPr>
        <p:spPr>
          <a:xfrm>
            <a:off x="398780" y="5161280"/>
            <a:ext cx="1938020" cy="6883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考号格式</a:t>
            </a:r>
            <a:r>
              <a:rPr lang="zh-CN" altLang="en-US"/>
              <a:t>设置</a:t>
            </a:r>
            <a:endParaRPr lang="zh-CN" altLang="en-US"/>
          </a:p>
        </p:txBody>
      </p:sp>
      <p:sp>
        <p:nvSpPr>
          <p:cNvPr id="47" name="矩形 46"/>
          <p:cNvSpPr/>
          <p:nvPr>
            <p:custDataLst>
              <p:tags r:id="rId12"/>
            </p:custDataLst>
          </p:nvPr>
        </p:nvSpPr>
        <p:spPr>
          <a:xfrm>
            <a:off x="6908800" y="2639060"/>
            <a:ext cx="1938020" cy="6883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考场分</a:t>
            </a:r>
            <a:r>
              <a:rPr lang="zh-CN" altLang="en-US"/>
              <a:t>配</a:t>
            </a:r>
            <a:endParaRPr lang="zh-CN" altLang="en-US"/>
          </a:p>
        </p:txBody>
      </p:sp>
    </p:spTree>
    <p:custDataLst>
      <p:tags r:id="rId1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排座</a:t>
            </a:r>
            <a:r>
              <a:rPr lang="zh-CN" altLang="en-US" dirty="0"/>
              <a:t>规则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98780" y="1377950"/>
            <a:ext cx="1938020" cy="68834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N</a:t>
            </a:r>
            <a:r>
              <a:rPr lang="zh-CN" altLang="en-US"/>
              <a:t>形</a:t>
            </a:r>
            <a:r>
              <a:rPr lang="en-US" altLang="zh-CN"/>
              <a:t>S</a:t>
            </a:r>
            <a:r>
              <a:rPr lang="zh-CN" altLang="en-US"/>
              <a:t>形分布</a:t>
            </a:r>
            <a:endParaRPr lang="zh-CN" altLang="en-US"/>
          </a:p>
        </p:txBody>
      </p:sp>
      <p:sp>
        <p:nvSpPr>
          <p:cNvPr id="31" name="矩形 30"/>
          <p:cNvSpPr/>
          <p:nvPr>
            <p:custDataLst>
              <p:tags r:id="rId2"/>
            </p:custDataLst>
          </p:nvPr>
        </p:nvSpPr>
        <p:spPr>
          <a:xfrm>
            <a:off x="3731260" y="2639060"/>
            <a:ext cx="1938020" cy="6883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座位</a:t>
            </a:r>
            <a:r>
              <a:rPr lang="zh-CN" altLang="en-US"/>
              <a:t>禁排</a:t>
            </a:r>
            <a:endParaRPr lang="zh-CN" altLang="en-US"/>
          </a:p>
        </p:txBody>
      </p:sp>
      <p:sp>
        <p:nvSpPr>
          <p:cNvPr id="32" name="矩形 31"/>
          <p:cNvSpPr/>
          <p:nvPr>
            <p:custDataLst>
              <p:tags r:id="rId3"/>
            </p:custDataLst>
          </p:nvPr>
        </p:nvSpPr>
        <p:spPr>
          <a:xfrm>
            <a:off x="398780" y="2639060"/>
            <a:ext cx="1938020" cy="6883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优先</a:t>
            </a:r>
            <a:r>
              <a:rPr lang="zh-CN" altLang="en-US"/>
              <a:t>排满考场</a:t>
            </a:r>
            <a:endParaRPr lang="zh-CN" altLang="en-US"/>
          </a:p>
        </p:txBody>
      </p:sp>
      <p:sp>
        <p:nvSpPr>
          <p:cNvPr id="33" name="矩形 32"/>
          <p:cNvSpPr/>
          <p:nvPr>
            <p:custDataLst>
              <p:tags r:id="rId4"/>
            </p:custDataLst>
          </p:nvPr>
        </p:nvSpPr>
        <p:spPr>
          <a:xfrm>
            <a:off x="398780" y="3900170"/>
            <a:ext cx="1938020" cy="6883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ym typeface="+mn-ea"/>
              </a:rPr>
              <a:t>随机排序</a:t>
            </a:r>
            <a:endParaRPr lang="zh-CN" altLang="en-US"/>
          </a:p>
        </p:txBody>
      </p:sp>
      <p:sp>
        <p:nvSpPr>
          <p:cNvPr id="37" name="矩形 36"/>
          <p:cNvSpPr/>
          <p:nvPr>
            <p:custDataLst>
              <p:tags r:id="rId5"/>
            </p:custDataLst>
          </p:nvPr>
        </p:nvSpPr>
        <p:spPr>
          <a:xfrm>
            <a:off x="3653790" y="3836670"/>
            <a:ext cx="1938020" cy="68834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成绩</a:t>
            </a:r>
            <a:r>
              <a:rPr lang="zh-CN" altLang="en-US"/>
              <a:t>排序</a:t>
            </a:r>
            <a:endParaRPr lang="zh-CN" altLang="en-US"/>
          </a:p>
        </p:txBody>
      </p:sp>
      <p:sp>
        <p:nvSpPr>
          <p:cNvPr id="41" name="矩形 40"/>
          <p:cNvSpPr/>
          <p:nvPr>
            <p:custDataLst>
              <p:tags r:id="rId6"/>
            </p:custDataLst>
          </p:nvPr>
        </p:nvSpPr>
        <p:spPr>
          <a:xfrm>
            <a:off x="3653790" y="1377950"/>
            <a:ext cx="1938020" cy="68834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前后</a:t>
            </a:r>
            <a:r>
              <a:rPr lang="zh-CN" altLang="en-US"/>
              <a:t>不同班</a:t>
            </a:r>
            <a:endParaRPr lang="zh-CN" altLang="en-US"/>
          </a:p>
        </p:txBody>
      </p:sp>
      <p:sp>
        <p:nvSpPr>
          <p:cNvPr id="42" name="矩形 41"/>
          <p:cNvSpPr/>
          <p:nvPr>
            <p:custDataLst>
              <p:tags r:id="rId7"/>
            </p:custDataLst>
          </p:nvPr>
        </p:nvSpPr>
        <p:spPr>
          <a:xfrm>
            <a:off x="6908800" y="1377950"/>
            <a:ext cx="1938020" cy="6883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左右不同</a:t>
            </a:r>
            <a:r>
              <a:rPr lang="zh-CN" altLang="en-US"/>
              <a:t>班</a:t>
            </a:r>
            <a:endParaRPr lang="zh-CN" altLang="en-US"/>
          </a:p>
        </p:txBody>
      </p:sp>
      <p:sp>
        <p:nvSpPr>
          <p:cNvPr id="43" name="矩形 42"/>
          <p:cNvSpPr/>
          <p:nvPr>
            <p:custDataLst>
              <p:tags r:id="rId8"/>
            </p:custDataLst>
          </p:nvPr>
        </p:nvSpPr>
        <p:spPr>
          <a:xfrm>
            <a:off x="6908800" y="3836670"/>
            <a:ext cx="1938020" cy="68834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姓氏</a:t>
            </a:r>
            <a:r>
              <a:rPr lang="zh-CN" altLang="en-US"/>
              <a:t>排序</a:t>
            </a:r>
            <a:endParaRPr lang="zh-CN" altLang="en-US"/>
          </a:p>
        </p:txBody>
      </p:sp>
      <p:sp>
        <p:nvSpPr>
          <p:cNvPr id="44" name="矩形 43"/>
          <p:cNvSpPr/>
          <p:nvPr>
            <p:custDataLst>
              <p:tags r:id="rId9"/>
            </p:custDataLst>
          </p:nvPr>
        </p:nvSpPr>
        <p:spPr>
          <a:xfrm>
            <a:off x="6908800" y="5034280"/>
            <a:ext cx="1938020" cy="6883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导表顺序</a:t>
            </a:r>
            <a:r>
              <a:rPr lang="zh-CN" altLang="en-US"/>
              <a:t>排序</a:t>
            </a:r>
            <a:endParaRPr lang="zh-CN" altLang="en-US"/>
          </a:p>
        </p:txBody>
      </p:sp>
      <p:sp>
        <p:nvSpPr>
          <p:cNvPr id="45" name="矩形 44"/>
          <p:cNvSpPr/>
          <p:nvPr>
            <p:custDataLst>
              <p:tags r:id="rId10"/>
            </p:custDataLst>
          </p:nvPr>
        </p:nvSpPr>
        <p:spPr>
          <a:xfrm>
            <a:off x="3653790" y="5161280"/>
            <a:ext cx="1938020" cy="6883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考场</a:t>
            </a:r>
            <a:r>
              <a:rPr lang="zh-CN" altLang="en-US"/>
              <a:t>设置</a:t>
            </a:r>
            <a:endParaRPr lang="zh-CN" altLang="en-US"/>
          </a:p>
        </p:txBody>
      </p:sp>
      <p:sp>
        <p:nvSpPr>
          <p:cNvPr id="46" name="矩形 45"/>
          <p:cNvSpPr/>
          <p:nvPr>
            <p:custDataLst>
              <p:tags r:id="rId11"/>
            </p:custDataLst>
          </p:nvPr>
        </p:nvSpPr>
        <p:spPr>
          <a:xfrm>
            <a:off x="398780" y="5161280"/>
            <a:ext cx="1938020" cy="6883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考号格式</a:t>
            </a:r>
            <a:r>
              <a:rPr lang="zh-CN" altLang="en-US"/>
              <a:t>设置</a:t>
            </a:r>
            <a:endParaRPr lang="zh-CN" altLang="en-US"/>
          </a:p>
        </p:txBody>
      </p:sp>
      <p:sp>
        <p:nvSpPr>
          <p:cNvPr id="47" name="矩形 46"/>
          <p:cNvSpPr/>
          <p:nvPr>
            <p:custDataLst>
              <p:tags r:id="rId12"/>
            </p:custDataLst>
          </p:nvPr>
        </p:nvSpPr>
        <p:spPr>
          <a:xfrm>
            <a:off x="6908800" y="2639060"/>
            <a:ext cx="1938020" cy="6883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考场分</a:t>
            </a:r>
            <a:r>
              <a:rPr lang="zh-CN" altLang="en-US"/>
              <a:t>配</a:t>
            </a:r>
            <a:endParaRPr lang="zh-CN" altLang="en-US"/>
          </a:p>
        </p:txBody>
      </p:sp>
    </p:spTree>
    <p:custDataLst>
      <p:tags r:id="rId1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dirty="0">
                <a:latin typeface="+mj-ea"/>
                <a:ea typeface="+mj-ea"/>
              </a:rPr>
              <a:t>04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应用场景与</a:t>
            </a:r>
            <a:r>
              <a:rPr lang="zh-CN" altLang="en-US" dirty="0"/>
              <a:t>优势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排考场系统是学校、培训机构和资格认证考试的理想选择。它提供高效率、低成本、公平性、实时监控与管理、数据统计与分析等优势。通过自动化编排和座位安排，系统能够快速生成最佳方案，节省时间和人力资源。同时，确保每个考生拥有公平的机会和条件。管理员可以随时监控考场状态并进行必要调整。系统还提供详尽的报表和分析结果，为决策和管理提供准确支持。</a:t>
            </a:r>
            <a:endParaRPr lang="zh-CN" altLang="en-US" dirty="0"/>
          </a:p>
          <a:p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应用场景与</a:t>
            </a:r>
            <a:r>
              <a:rPr lang="zh-CN" altLang="en-US" dirty="0"/>
              <a:t>优势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>
          <a:xfrm>
            <a:off x="5885180" y="3264535"/>
            <a:ext cx="3141345" cy="1232535"/>
          </a:xfrm>
        </p:spPr>
        <p:txBody>
          <a:bodyPr/>
          <a:lstStyle/>
          <a:p>
            <a:r>
              <a:rPr lang="zh-CN" altLang="en-US" sz="3200" dirty="0">
                <a:latin typeface="+mj-ea"/>
                <a:ea typeface="+mj-ea"/>
              </a:rPr>
              <a:t>谢谢观看</a:t>
            </a:r>
            <a:endParaRPr lang="en-US" altLang="zh-CN" sz="3200" dirty="0">
              <a:latin typeface="+mj-ea"/>
              <a:ea typeface="+mj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THANK  YOU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CONTENTS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  <a:endParaRPr lang="zh-CN" altLang="en-US" dirty="0"/>
          </a:p>
        </p:txBody>
      </p:sp>
      <p:sp>
        <p:nvSpPr>
          <p:cNvPr id="2" name="圆角矩形 1"/>
          <p:cNvSpPr/>
          <p:nvPr>
            <p:custDataLst>
              <p:tags r:id="rId3"/>
            </p:custDataLst>
          </p:nvPr>
        </p:nvSpPr>
        <p:spPr>
          <a:xfrm>
            <a:off x="4382770" y="1350645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6" name="序号"/>
          <p:cNvSpPr txBox="1"/>
          <p:nvPr>
            <p:custDataLst>
              <p:tags r:id="rId4"/>
            </p:custDataLst>
          </p:nvPr>
        </p:nvSpPr>
        <p:spPr>
          <a:xfrm>
            <a:off x="4382770" y="1355090"/>
            <a:ext cx="920115" cy="923290"/>
          </a:xfrm>
          <a:prstGeom prst="ellipse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01</a:t>
            </a:r>
            <a:endParaRPr lang="en-US" altLang="zh-CN" sz="240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</a:endParaRPr>
          </a:p>
        </p:txBody>
      </p:sp>
      <p:sp>
        <p:nvSpPr>
          <p:cNvPr id="16" name="标题"/>
          <p:cNvSpPr txBox="1"/>
          <p:nvPr>
            <p:custDataLst>
              <p:tags r:id="rId5"/>
            </p:custDataLst>
          </p:nvPr>
        </p:nvSpPr>
        <p:spPr>
          <a:xfrm>
            <a:off x="5556250" y="1354455"/>
            <a:ext cx="3827145" cy="934085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spc="200" dirty="0">
                <a:solidFill>
                  <a:schemeClr val="tx1"/>
                </a:solidFill>
                <a:uFillTx/>
                <a:latin typeface="+mj-ea"/>
                <a:ea typeface="+mj-ea"/>
                <a:cs typeface="+mn-ea"/>
                <a:sym typeface="+mn-lt"/>
              </a:rPr>
              <a:t>公司介绍</a:t>
            </a:r>
            <a:endParaRPr lang="zh-CN" altLang="en-US" sz="2400" spc="200" dirty="0">
              <a:solidFill>
                <a:schemeClr val="tx1"/>
              </a:solidFill>
              <a:uFillTx/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8" name="圆角矩形 7"/>
          <p:cNvSpPr/>
          <p:nvPr>
            <p:custDataLst>
              <p:tags r:id="rId6"/>
            </p:custDataLst>
          </p:nvPr>
        </p:nvSpPr>
        <p:spPr>
          <a:xfrm>
            <a:off x="4382770" y="2600960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3" name="序号"/>
          <p:cNvSpPr txBox="1"/>
          <p:nvPr>
            <p:custDataLst>
              <p:tags r:id="rId7"/>
            </p:custDataLst>
          </p:nvPr>
        </p:nvSpPr>
        <p:spPr>
          <a:xfrm>
            <a:off x="4382770" y="2605405"/>
            <a:ext cx="920115" cy="92329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02</a:t>
            </a:r>
            <a:endParaRPr lang="en-US" altLang="zh-CN" sz="240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</a:endParaRPr>
          </a:p>
        </p:txBody>
      </p:sp>
      <p:sp>
        <p:nvSpPr>
          <p:cNvPr id="14" name="标题"/>
          <p:cNvSpPr txBox="1"/>
          <p:nvPr>
            <p:custDataLst>
              <p:tags r:id="rId8"/>
            </p:custDataLst>
          </p:nvPr>
        </p:nvSpPr>
        <p:spPr>
          <a:xfrm>
            <a:off x="5624195" y="2609850"/>
            <a:ext cx="3827145" cy="927735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系统</a:t>
            </a:r>
            <a:r>
              <a:rPr lang="zh-CN" altLang="en-US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简介</a:t>
            </a:r>
            <a:endParaRPr lang="zh-CN" altLang="en-US" sz="2400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34" name="圆角矩形 33"/>
          <p:cNvSpPr/>
          <p:nvPr>
            <p:custDataLst>
              <p:tags r:id="rId9"/>
            </p:custDataLst>
          </p:nvPr>
        </p:nvSpPr>
        <p:spPr>
          <a:xfrm>
            <a:off x="4382770" y="3851275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5" name="序号"/>
          <p:cNvSpPr txBox="1"/>
          <p:nvPr>
            <p:custDataLst>
              <p:tags r:id="rId10"/>
            </p:custDataLst>
          </p:nvPr>
        </p:nvSpPr>
        <p:spPr>
          <a:xfrm>
            <a:off x="4382770" y="3855720"/>
            <a:ext cx="920115" cy="923290"/>
          </a:xfrm>
          <a:prstGeom prst="ellipse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03</a:t>
            </a:r>
            <a:endParaRPr lang="en-US" altLang="zh-CN" sz="240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</a:endParaRPr>
          </a:p>
        </p:txBody>
      </p:sp>
      <p:sp>
        <p:nvSpPr>
          <p:cNvPr id="36" name="标题"/>
          <p:cNvSpPr txBox="1"/>
          <p:nvPr>
            <p:custDataLst>
              <p:tags r:id="rId11"/>
            </p:custDataLst>
          </p:nvPr>
        </p:nvSpPr>
        <p:spPr>
          <a:xfrm>
            <a:off x="5624195" y="3858895"/>
            <a:ext cx="3827145" cy="925830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功能</a:t>
            </a:r>
            <a:r>
              <a:rPr lang="zh-CN" altLang="en-US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特点</a:t>
            </a:r>
            <a:endParaRPr lang="zh-CN" altLang="en-US" sz="2400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38" name="圆角矩形 37"/>
          <p:cNvSpPr/>
          <p:nvPr>
            <p:custDataLst>
              <p:tags r:id="rId12"/>
            </p:custDataLst>
          </p:nvPr>
        </p:nvSpPr>
        <p:spPr>
          <a:xfrm>
            <a:off x="4382770" y="5101590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9" name="序号"/>
          <p:cNvSpPr txBox="1"/>
          <p:nvPr>
            <p:custDataLst>
              <p:tags r:id="rId13"/>
            </p:custDataLst>
          </p:nvPr>
        </p:nvSpPr>
        <p:spPr>
          <a:xfrm>
            <a:off x="4382770" y="5106035"/>
            <a:ext cx="920115" cy="92329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04</a:t>
            </a:r>
            <a:endParaRPr lang="en-US" altLang="zh-CN" sz="240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</a:endParaRPr>
          </a:p>
        </p:txBody>
      </p:sp>
      <p:sp>
        <p:nvSpPr>
          <p:cNvPr id="40" name="标题"/>
          <p:cNvSpPr txBox="1"/>
          <p:nvPr>
            <p:custDataLst>
              <p:tags r:id="rId14"/>
            </p:custDataLst>
          </p:nvPr>
        </p:nvSpPr>
        <p:spPr>
          <a:xfrm>
            <a:off x="5624195" y="5106035"/>
            <a:ext cx="3827145" cy="916940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应用场景与优势</a:t>
            </a:r>
            <a:endParaRPr lang="zh-CN" altLang="en-US" sz="2400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</p:spTree>
    <p:custDataLst>
      <p:tags r:id="rId1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dirty="0">
                <a:latin typeface="+mj-ea"/>
                <a:ea typeface="+mj-ea"/>
              </a:rPr>
              <a:t>01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b="1" dirty="0">
                <a:solidFill>
                  <a:schemeClr val="tx1"/>
                </a:solidFill>
                <a:cs typeface="+mn-ea"/>
                <a:sym typeface="+mn-lt"/>
              </a:rPr>
              <a:t>公司介绍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厦门光镊科技有限公司是中国领先的教育信息化软件产品研发企业，专注于教育领域的软件研发，致力于让中国教育更智慧。我们围绕学校需求进行持续创新，与合作伙伴开放合作，在教育信息化这个专属领域构筑了智慧校园解决方案优势。我们致力于通过技术创新为幼儿园、小学、初级中学、高级中学、特殊教育学校提供有竞争力的数字校园建设方案，持续提升用户体验，为客户创造最大价值。</a:t>
            </a:r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公司</a:t>
            </a:r>
            <a:r>
              <a:rPr lang="zh-CN" altLang="en-US" dirty="0"/>
              <a:t>介绍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dirty="0">
                <a:latin typeface="+mj-ea"/>
                <a:ea typeface="+mj-ea"/>
              </a:rPr>
              <a:t>02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系统</a:t>
            </a:r>
            <a:r>
              <a:rPr lang="zh-CN" altLang="en-US" dirty="0"/>
              <a:t>简介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3"/>
            <p:custDataLst>
              <p:tags r:id="rId1"/>
            </p:custDataLst>
          </p:nvPr>
        </p:nvSpPr>
        <p:spPr>
          <a:xfrm>
            <a:off x="608400" y="1179885"/>
            <a:ext cx="10969200" cy="4759200"/>
          </a:xfrm>
        </p:spPr>
        <p:txBody>
          <a:bodyPr>
            <a:noAutofit/>
          </a:bodyPr>
          <a:lstStyle/>
          <a:p>
            <a:r>
              <a:rPr lang="zh-CN" altLang="en-US" sz="1900" dirty="0"/>
              <a:t>排考场系统是一种用于自动化管理和组织考场的软件系统。它旨在提供高效、准确和可靠的考场编排和座位安排解决方案，以简化考试编排和提高编排</a:t>
            </a:r>
            <a:r>
              <a:rPr lang="zh-CN" altLang="en-US" sz="1900" dirty="0"/>
              <a:t>效率。</a:t>
            </a:r>
            <a:endParaRPr lang="zh-CN" altLang="en-US" sz="1900" dirty="0"/>
          </a:p>
          <a:p>
            <a:r>
              <a:rPr lang="zh-CN" altLang="en-US" sz="1900" dirty="0"/>
              <a:t>该系统基于先进的算法和规则，通过自动化的方式生成最佳的考场编排方案，并根据考试的要求和规则合理安排考生的座位位置。它能够快速而准确地处理大量的考试场次和考生信息，避免了人工编排过程中可能出现的错误和繁琐操作。</a:t>
            </a:r>
            <a:endParaRPr lang="zh-CN" altLang="en-US" sz="1900" dirty="0"/>
          </a:p>
          <a:p>
            <a:r>
              <a:rPr lang="zh-CN" altLang="en-US" sz="1900" dirty="0"/>
              <a:t>排考场系统提供了直观友好的用户界面，使管理员能够轻松设置考试参数、管理考生信息，同时还可生成详细直观的考场编排座位信息。</a:t>
            </a:r>
            <a:endParaRPr lang="zh-CN" altLang="en-US" sz="1900" dirty="0"/>
          </a:p>
          <a:p>
            <a:r>
              <a:rPr lang="zh-CN" altLang="en-US" sz="1900" dirty="0"/>
              <a:t>通过使用排考场系统，考试机构和学校能够极大地简化和优化考试的组织和管理流程。它不仅能够节省时间和人力成本，提高考试的效率，还能够增强考试的公平性和准确性，并提升用户体验。</a:t>
            </a:r>
            <a:endParaRPr lang="zh-CN" altLang="en-US" sz="1900" dirty="0"/>
          </a:p>
          <a:p>
            <a:endParaRPr lang="zh-CN" altLang="en-US" sz="1900" dirty="0"/>
          </a:p>
          <a:p>
            <a:pPr marL="0" indent="0">
              <a:buNone/>
            </a:pPr>
            <a:endParaRPr lang="zh-CN" altLang="en-US" sz="1900" dirty="0"/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系统</a:t>
            </a:r>
            <a:r>
              <a:rPr lang="zh-CN" altLang="en-US" dirty="0"/>
              <a:t>简介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dirty="0">
                <a:latin typeface="+mj-ea"/>
                <a:ea typeface="+mj-ea"/>
              </a:rPr>
              <a:t>03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dirty="0"/>
              <a:t>功能</a:t>
            </a:r>
            <a:r>
              <a:rPr dirty="0"/>
              <a:t>特点</a:t>
            </a:r>
            <a:endParaRPr dirty="0"/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排座</a:t>
            </a:r>
            <a:r>
              <a:rPr lang="zh-CN" altLang="en-US" dirty="0"/>
              <a:t>方式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829560" y="1406525"/>
            <a:ext cx="5058410" cy="77533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考场编排系统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3575685" y="1931035"/>
            <a:ext cx="19685" cy="9499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>
            <p:custDataLst>
              <p:tags r:id="rId2"/>
            </p:custDataLst>
          </p:nvPr>
        </p:nvCxnSpPr>
        <p:spPr>
          <a:xfrm flipH="1">
            <a:off x="6599555" y="1591945"/>
            <a:ext cx="10160" cy="128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315845" y="2880995"/>
            <a:ext cx="2693670" cy="6496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排座方式</a:t>
            </a:r>
            <a:r>
              <a:rPr lang="zh-CN" altLang="en-US"/>
              <a:t>一</a:t>
            </a:r>
            <a:endParaRPr lang="zh-CN" altLang="en-US"/>
          </a:p>
        </p:txBody>
      </p:sp>
      <p:sp>
        <p:nvSpPr>
          <p:cNvPr id="9" name="矩形 8"/>
          <p:cNvSpPr/>
          <p:nvPr>
            <p:custDataLst>
              <p:tags r:id="rId3"/>
            </p:custDataLst>
          </p:nvPr>
        </p:nvSpPr>
        <p:spPr>
          <a:xfrm>
            <a:off x="5257800" y="2880995"/>
            <a:ext cx="2693670" cy="6496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排座方式</a:t>
            </a:r>
            <a:r>
              <a:rPr lang="zh-CN" altLang="en-US"/>
              <a:t>二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315845" y="3323590"/>
            <a:ext cx="40640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>
                <a:solidFill>
                  <a:srgbClr val="FAFAFA"/>
                </a:solidFill>
              </a:rPr>
              <a:t>所有考生在同一个考场、同一个座位不同科目</a:t>
            </a:r>
            <a:endParaRPr lang="zh-CN" altLang="en-US" sz="1000">
              <a:solidFill>
                <a:srgbClr val="FAFAFA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57800" y="3323590"/>
            <a:ext cx="40640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>
                <a:solidFill>
                  <a:schemeClr val="bg1"/>
                </a:solidFill>
              </a:rPr>
              <a:t>所有考生根据考试科目不同分别在不同考场</a:t>
            </a:r>
            <a:endParaRPr lang="zh-CN" altLang="en-US" sz="1000">
              <a:solidFill>
                <a:schemeClr val="bg1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2625725" y="3568700"/>
            <a:ext cx="9525" cy="532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10" idx="2"/>
          </p:cNvCxnSpPr>
          <p:nvPr/>
        </p:nvCxnSpPr>
        <p:spPr>
          <a:xfrm flipH="1">
            <a:off x="4340860" y="3568700"/>
            <a:ext cx="6985" cy="532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816100" y="4139565"/>
            <a:ext cx="1628140" cy="95059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/>
              <a:t>一个考场编排同一个年级考生</a:t>
            </a:r>
            <a:endParaRPr lang="zh-CN" altLang="en-US" sz="1600"/>
          </a:p>
        </p:txBody>
      </p:sp>
      <p:sp>
        <p:nvSpPr>
          <p:cNvPr id="15" name="矩形 14"/>
          <p:cNvSpPr/>
          <p:nvPr>
            <p:custDataLst>
              <p:tags r:id="rId4"/>
            </p:custDataLst>
          </p:nvPr>
        </p:nvSpPr>
        <p:spPr>
          <a:xfrm>
            <a:off x="3629660" y="4139565"/>
            <a:ext cx="1628140" cy="92075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/>
              <a:t>一个考场编排多个年级考生</a:t>
            </a:r>
            <a:endParaRPr lang="zh-CN" altLang="en-US" sz="1600"/>
          </a:p>
        </p:txBody>
      </p:sp>
    </p:spTree>
    <p:custDataLst>
      <p:tags r:id="rId5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排座</a:t>
            </a:r>
            <a:r>
              <a:rPr lang="zh-CN" altLang="en-US" dirty="0"/>
              <a:t>规则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98780" y="1377950"/>
            <a:ext cx="1938020" cy="68834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N</a:t>
            </a:r>
            <a:r>
              <a:rPr lang="zh-CN" altLang="en-US"/>
              <a:t>形</a:t>
            </a:r>
            <a:r>
              <a:rPr lang="en-US" altLang="zh-CN"/>
              <a:t>S</a:t>
            </a:r>
            <a:r>
              <a:rPr lang="zh-CN" altLang="en-US"/>
              <a:t>形分布</a:t>
            </a:r>
            <a:endParaRPr lang="zh-CN" altLang="en-US"/>
          </a:p>
        </p:txBody>
      </p:sp>
      <p:sp>
        <p:nvSpPr>
          <p:cNvPr id="31" name="矩形 30"/>
          <p:cNvSpPr/>
          <p:nvPr>
            <p:custDataLst>
              <p:tags r:id="rId2"/>
            </p:custDataLst>
          </p:nvPr>
        </p:nvSpPr>
        <p:spPr>
          <a:xfrm>
            <a:off x="3731260" y="2639060"/>
            <a:ext cx="1938020" cy="6883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座位</a:t>
            </a:r>
            <a:r>
              <a:rPr lang="zh-CN" altLang="en-US"/>
              <a:t>禁排</a:t>
            </a:r>
            <a:endParaRPr lang="zh-CN" altLang="en-US"/>
          </a:p>
        </p:txBody>
      </p:sp>
      <p:sp>
        <p:nvSpPr>
          <p:cNvPr id="32" name="矩形 31"/>
          <p:cNvSpPr/>
          <p:nvPr>
            <p:custDataLst>
              <p:tags r:id="rId3"/>
            </p:custDataLst>
          </p:nvPr>
        </p:nvSpPr>
        <p:spPr>
          <a:xfrm>
            <a:off x="398780" y="2639060"/>
            <a:ext cx="1938020" cy="6883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优先</a:t>
            </a:r>
            <a:r>
              <a:rPr lang="zh-CN" altLang="en-US"/>
              <a:t>排满考场</a:t>
            </a:r>
            <a:endParaRPr lang="zh-CN" altLang="en-US"/>
          </a:p>
        </p:txBody>
      </p:sp>
      <p:sp>
        <p:nvSpPr>
          <p:cNvPr id="33" name="矩形 32"/>
          <p:cNvSpPr/>
          <p:nvPr>
            <p:custDataLst>
              <p:tags r:id="rId4"/>
            </p:custDataLst>
          </p:nvPr>
        </p:nvSpPr>
        <p:spPr>
          <a:xfrm>
            <a:off x="398780" y="3900170"/>
            <a:ext cx="1938020" cy="6883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ym typeface="+mn-ea"/>
              </a:rPr>
              <a:t>随机排序</a:t>
            </a:r>
            <a:endParaRPr lang="zh-CN" altLang="en-US"/>
          </a:p>
        </p:txBody>
      </p:sp>
      <p:sp>
        <p:nvSpPr>
          <p:cNvPr id="37" name="矩形 36"/>
          <p:cNvSpPr/>
          <p:nvPr>
            <p:custDataLst>
              <p:tags r:id="rId5"/>
            </p:custDataLst>
          </p:nvPr>
        </p:nvSpPr>
        <p:spPr>
          <a:xfrm>
            <a:off x="3653790" y="3836670"/>
            <a:ext cx="1938020" cy="68834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成绩</a:t>
            </a:r>
            <a:r>
              <a:rPr lang="zh-CN" altLang="en-US"/>
              <a:t>排序</a:t>
            </a:r>
            <a:endParaRPr lang="zh-CN" altLang="en-US"/>
          </a:p>
        </p:txBody>
      </p:sp>
      <p:sp>
        <p:nvSpPr>
          <p:cNvPr id="41" name="矩形 40"/>
          <p:cNvSpPr/>
          <p:nvPr>
            <p:custDataLst>
              <p:tags r:id="rId6"/>
            </p:custDataLst>
          </p:nvPr>
        </p:nvSpPr>
        <p:spPr>
          <a:xfrm>
            <a:off x="3653790" y="1377950"/>
            <a:ext cx="1938020" cy="68834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前后</a:t>
            </a:r>
            <a:r>
              <a:rPr lang="zh-CN" altLang="en-US"/>
              <a:t>不同班</a:t>
            </a:r>
            <a:endParaRPr lang="zh-CN" altLang="en-US"/>
          </a:p>
        </p:txBody>
      </p:sp>
      <p:sp>
        <p:nvSpPr>
          <p:cNvPr id="42" name="矩形 41"/>
          <p:cNvSpPr/>
          <p:nvPr>
            <p:custDataLst>
              <p:tags r:id="rId7"/>
            </p:custDataLst>
          </p:nvPr>
        </p:nvSpPr>
        <p:spPr>
          <a:xfrm>
            <a:off x="6908800" y="1377950"/>
            <a:ext cx="1938020" cy="6883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左右不同</a:t>
            </a:r>
            <a:r>
              <a:rPr lang="zh-CN" altLang="en-US"/>
              <a:t>班</a:t>
            </a:r>
            <a:endParaRPr lang="zh-CN" altLang="en-US"/>
          </a:p>
        </p:txBody>
      </p:sp>
      <p:sp>
        <p:nvSpPr>
          <p:cNvPr id="43" name="矩形 42"/>
          <p:cNvSpPr/>
          <p:nvPr>
            <p:custDataLst>
              <p:tags r:id="rId8"/>
            </p:custDataLst>
          </p:nvPr>
        </p:nvSpPr>
        <p:spPr>
          <a:xfrm>
            <a:off x="6908800" y="3836670"/>
            <a:ext cx="1938020" cy="68834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姓氏</a:t>
            </a:r>
            <a:r>
              <a:rPr lang="zh-CN" altLang="en-US"/>
              <a:t>排序</a:t>
            </a:r>
            <a:endParaRPr lang="zh-CN" altLang="en-US"/>
          </a:p>
        </p:txBody>
      </p:sp>
      <p:sp>
        <p:nvSpPr>
          <p:cNvPr id="44" name="矩形 43"/>
          <p:cNvSpPr/>
          <p:nvPr>
            <p:custDataLst>
              <p:tags r:id="rId9"/>
            </p:custDataLst>
          </p:nvPr>
        </p:nvSpPr>
        <p:spPr>
          <a:xfrm>
            <a:off x="6908800" y="5034280"/>
            <a:ext cx="1938020" cy="6883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导表顺序</a:t>
            </a:r>
            <a:r>
              <a:rPr lang="zh-CN" altLang="en-US"/>
              <a:t>排序</a:t>
            </a:r>
            <a:endParaRPr lang="zh-CN" altLang="en-US"/>
          </a:p>
        </p:txBody>
      </p:sp>
      <p:sp>
        <p:nvSpPr>
          <p:cNvPr id="45" name="矩形 44"/>
          <p:cNvSpPr/>
          <p:nvPr>
            <p:custDataLst>
              <p:tags r:id="rId10"/>
            </p:custDataLst>
          </p:nvPr>
        </p:nvSpPr>
        <p:spPr>
          <a:xfrm>
            <a:off x="3653790" y="5161280"/>
            <a:ext cx="1938020" cy="6883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考场</a:t>
            </a:r>
            <a:r>
              <a:rPr lang="zh-CN" altLang="en-US"/>
              <a:t>设置</a:t>
            </a:r>
            <a:endParaRPr lang="zh-CN" altLang="en-US"/>
          </a:p>
        </p:txBody>
      </p:sp>
      <p:sp>
        <p:nvSpPr>
          <p:cNvPr id="46" name="矩形 45"/>
          <p:cNvSpPr/>
          <p:nvPr>
            <p:custDataLst>
              <p:tags r:id="rId11"/>
            </p:custDataLst>
          </p:nvPr>
        </p:nvSpPr>
        <p:spPr>
          <a:xfrm>
            <a:off x="398780" y="5161280"/>
            <a:ext cx="1938020" cy="6883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考号格式</a:t>
            </a:r>
            <a:r>
              <a:rPr lang="zh-CN" altLang="en-US"/>
              <a:t>设置</a:t>
            </a:r>
            <a:endParaRPr lang="zh-CN" altLang="en-US"/>
          </a:p>
        </p:txBody>
      </p:sp>
      <p:sp>
        <p:nvSpPr>
          <p:cNvPr id="47" name="矩形 46"/>
          <p:cNvSpPr/>
          <p:nvPr>
            <p:custDataLst>
              <p:tags r:id="rId12"/>
            </p:custDataLst>
          </p:nvPr>
        </p:nvSpPr>
        <p:spPr>
          <a:xfrm>
            <a:off x="6908800" y="2639060"/>
            <a:ext cx="1938020" cy="6883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考场分</a:t>
            </a:r>
            <a:r>
              <a:rPr lang="zh-CN" altLang="en-US"/>
              <a:t>配</a:t>
            </a:r>
            <a:endParaRPr lang="zh-CN" altLang="en-US"/>
          </a:p>
        </p:txBody>
      </p:sp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*i*1"/>
  <p:tag name="KSO_WM_UNIT_LAYERLEVEL" val="1"/>
  <p:tag name="KSO_WM_TAG_VERSION" val="1.0"/>
</p:tagLst>
</file>

<file path=ppt/tags/tag1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10"/>
  <p:tag name="KSO_WM_UNIT_ID" val="_1*i*10"/>
  <p:tag name="KSO_WM_UNIT_LAYERLEVEL" val="1"/>
  <p:tag name="KSO_WM_TAG_VERSION" val="1.0"/>
</p:tagLst>
</file>

<file path=ppt/tags/tag100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1.xml><?xml version="1.0" encoding="utf-8"?>
<p:tagLst xmlns:p="http://schemas.openxmlformats.org/presentationml/2006/main">
  <p:tag name="KSO_WM_UNIT_SUBTYPE" val="b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1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汇报人：WPS"/>
</p:tagLst>
</file>

<file path=ppt/tags/tag10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30314_1*b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WPS,a click to unlimited possibilities"/>
</p:tagLst>
</file>

<file path=ppt/tags/tag10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1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单击添加文档标题"/>
</p:tagLst>
</file>

<file path=ppt/tags/tag104.xml><?xml version="1.0" encoding="utf-8"?>
<p:tagLst xmlns:p="http://schemas.openxmlformats.org/presentationml/2006/main">
  <p:tag name="KSO_WM_SLIDE_ID" val="custom20230314_1"/>
  <p:tag name="KSO_WM_TEMPLATE_SUBCATEGORY" val="29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30314"/>
  <p:tag name="KSO_WM_SLIDE_TYPE" val="title"/>
  <p:tag name="KSO_WM_SLIDE_SUBTYPE" val="pureTxt"/>
  <p:tag name="KSO_WM_SLIDE_LAYOUT" val="a_b_f"/>
  <p:tag name="KSO_WM_SLIDE_LAYOUT_CNT" val="1_1_1"/>
  <p:tag name="KSO_WM_SPECIAL_SOURCE" val="bdnull"/>
  <p:tag name="KSO_WM_TEMPLATE_THUMBS_INDEX" val="1、9"/>
  <p:tag name="KSO_WM_SLIDE_CONTENT_AREA" val="{&quot;left&quot;:&quot;173.7&quot;,&quot;top&quot;:&quot;78.5&quot;,&quot;width&quot;:&quot;702.55&quot;,&quot;height&quot;:&quot;350.15&quot;}"/>
</p:tagLst>
</file>

<file path=ppt/tags/tag10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30314_4*b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DIAGRAM_GROUP_CODE" val="l1-1"/>
  <p:tag name="KSO_WM_UNIT_PRESET_TEXT" val="CONTENTS"/>
</p:tagLst>
</file>

<file path=ppt/tags/tag106.xml><?xml version="1.0" encoding="utf-8"?>
<p:tagLst xmlns:p="http://schemas.openxmlformats.org/presentationml/2006/main">
  <p:tag name="KSO_WM_UNIT_ISCONTENTSTITLE" val="1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4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DIAGRAM_GROUP_CODE" val="l1-1"/>
  <p:tag name="KSO_WM_UNIT_PRESET_TEXT" val="目录"/>
</p:tagLst>
</file>

<file path=ppt/tags/tag10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1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1_1"/>
  <p:tag name="KSO_WM_DIAGRAM_VERSION" val="3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1_2"/>
  <p:tag name="KSO_WM_UNIT_ID" val="custom20230314_4*l_h_i*1_1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1"/>
</p:tagLst>
</file>

<file path=ppt/tags/tag10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1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1_1"/>
  <p:tag name="KSO_WM_DIAGRAM_VERSION" val="3"/>
  <p:tag name="KSO_WM_UNIT_PRESET_TEXT" val="单击添加目录标题"/>
</p:tagLst>
</file>

<file path=ppt/tags/tag1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1"/>
  <p:tag name="KSO_WM_UNIT_ID" val="_1*i*11"/>
  <p:tag name="KSO_WM_UNIT_LAYERLEVEL" val="1"/>
  <p:tag name="KSO_WM_TAG_VERSION" val="1.0"/>
</p:tagLst>
</file>

<file path=ppt/tags/tag11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2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2_1"/>
  <p:tag name="KSO_WM_DIAGRAM_VERSION" val="3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2_2"/>
  <p:tag name="KSO_WM_UNIT_ID" val="custom20230314_4*l_h_i*1_2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2"/>
</p:tagLst>
</file>

<file path=ppt/tags/tag11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2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2_1"/>
  <p:tag name="KSO_WM_DIAGRAM_VERSION" val="3"/>
  <p:tag name="KSO_WM_UNIT_PRESET_TEXT" val="单击添加目录标题"/>
</p:tagLst>
</file>

<file path=ppt/tags/tag11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3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3_1"/>
  <p:tag name="KSO_WM_DIAGRAM_VERSION" val="3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3_2"/>
  <p:tag name="KSO_WM_UNIT_ID" val="custom20230314_4*l_h_i*1_3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3"/>
</p:tagLst>
</file>

<file path=ppt/tags/tag11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3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3_1"/>
  <p:tag name="KSO_WM_DIAGRAM_VERSION" val="3"/>
  <p:tag name="KSO_WM_UNIT_PRESET_TEXT" val="单击添加目录标题"/>
</p:tagLst>
</file>

<file path=ppt/tags/tag11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4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4_1"/>
  <p:tag name="KSO_WM_DIAGRAM_VERSION" val="3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4_2"/>
  <p:tag name="KSO_WM_UNIT_ID" val="custom20230314_4*l_h_i*1_4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4"/>
</p:tagLst>
</file>

<file path=ppt/tags/tag11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4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4_1"/>
  <p:tag name="KSO_WM_DIAGRAM_VERSION" val="3"/>
  <p:tag name="KSO_WM_UNIT_PRESET_TEXT" val="单击添加目录标题"/>
</p:tagLst>
</file>

<file path=ppt/tags/tag119.xml><?xml version="1.0" encoding="utf-8"?>
<p:tagLst xmlns:p="http://schemas.openxmlformats.org/presentationml/2006/main">
  <p:tag name="KSO_WM_SLIDE_ID" val="custom20230314_4"/>
  <p:tag name="KSO_WM_TEMPLATE_SUBCATEGORY" val="29"/>
  <p:tag name="KSO_WM_TEMPLATE_MASTER_TYPE" val="0"/>
  <p:tag name="KSO_WM_TEMPLATE_COLOR_TYPE" val="0"/>
  <p:tag name="KSO_WM_SLIDE_ITEM_CNT" val="4"/>
  <p:tag name="KSO_WM_SLIDE_INDEX" val="4"/>
  <p:tag name="KSO_WM_TAG_VERSION" val="1.0"/>
  <p:tag name="KSO_WM_BEAUTIFY_FLAG" val="#wm#"/>
  <p:tag name="KSO_WM_TEMPLATE_CATEGORY" val="custom"/>
  <p:tag name="KSO_WM_TEMPLATE_INDEX" val="20230314"/>
  <p:tag name="KSO_WM_SLIDE_TYPE" val="contents"/>
  <p:tag name="KSO_WM_SLIDE_SUBTYPE" val="diag"/>
  <p:tag name="KSO_WM_SLIDE_LAYOUT" val="a_b_l"/>
  <p:tag name="KSO_WM_SLIDE_LAYOUT_CNT" val="1_1_1"/>
  <p:tag name="KSO_WM_SPECIAL_SOURCE" val="bdnull"/>
  <p:tag name="KSO_WM_DIAGRAM_GROUP_CODE" val="l1-1"/>
  <p:tag name="KSO_WM_SLIDE_DIAGTYPE" val="l"/>
</p:tagLst>
</file>

<file path=ppt/tags/tag12.xml><?xml version="1.0" encoding="utf-8"?>
<p:tagLst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*f*1"/>
  <p:tag name="KSO_WM_UNIT_LAYERLEVEL" val="1"/>
  <p:tag name="KSO_WM_TAG_VERSION" val="1.0"/>
  <p:tag name="KSO_WM_BEAUTIFY_FLAG" val="#wm#"/>
  <p:tag name="KSO_WM_UNIT_CONTENT_GROUP_TYPE" val="contentchip"/>
</p:tagLst>
</file>

<file path=ppt/tags/tag120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314_7*e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01"/>
</p:tagLst>
</file>

<file path=ppt/tags/tag12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7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添加章节标题"/>
</p:tagLst>
</file>

<file path=ppt/tags/tag122.xml><?xml version="1.0" encoding="utf-8"?>
<p:tagLst xmlns:p="http://schemas.openxmlformats.org/presentationml/2006/main">
  <p:tag name="KSO_WM_SLIDE_ID" val="custom20230314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314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504.35&quot;,&quot;top&quot;:&quot;139.2&quot;,&quot;width&quot;:&quot;435.7&quot;,&quot;height&quot;:&quot;210&quot;}"/>
</p:tagLst>
</file>

<file path=ppt/tags/tag12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8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单击此处添加文本"/>
</p:tagLst>
</file>

<file path=ppt/tags/tag12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25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26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314_7*e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01"/>
</p:tagLst>
</file>

<file path=ppt/tags/tag12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7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添加章节标题"/>
</p:tagLst>
</file>

<file path=ppt/tags/tag128.xml><?xml version="1.0" encoding="utf-8"?>
<p:tagLst xmlns:p="http://schemas.openxmlformats.org/presentationml/2006/main">
  <p:tag name="KSO_WM_SLIDE_ID" val="custom20230314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314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504.35&quot;,&quot;top&quot;:&quot;139.2&quot;,&quot;width&quot;:&quot;435.7&quot;,&quot;height&quot;:&quot;210&quot;}"/>
</p:tagLst>
</file>

<file path=ppt/tags/tag129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8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单击此处添加文本"/>
</p:tagLst>
</file>

<file path=ppt/tags/tag13.xml><?xml version="1.0" encoding="utf-8"?>
<p:tagLst xmlns:p="http://schemas.openxmlformats.org/presentationml/2006/main">
  <p:tag name="KSO_WM_UNIT_ISCONTENTSTITLE" val="0"/>
  <p:tag name="KSO_WM_UNIT_ISNUMDGMTITLE" val="0"/>
  <p:tag name="KSO_WM_UNIT_PRESET_TEXT" val="WPS,a click to unlimited possibilities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*b*1"/>
  <p:tag name="KSO_WM_UNIT_LAYERLEVEL" val="1"/>
  <p:tag name="KSO_WM_TAG_VERSION" val="1.0"/>
  <p:tag name="KSO_WM_BEAUTIFY_FLAG" val="#wm#"/>
  <p:tag name="KSO_WM_UNIT_CONTENT_GROUP_TYPE" val="contentchip"/>
</p:tagLst>
</file>

<file path=ppt/tags/tag13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31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32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314_7*e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01"/>
</p:tagLst>
</file>

<file path=ppt/tags/tag13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7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添加章节标题"/>
</p:tagLst>
</file>

<file path=ppt/tags/tag134.xml><?xml version="1.0" encoding="utf-8"?>
<p:tagLst xmlns:p="http://schemas.openxmlformats.org/presentationml/2006/main">
  <p:tag name="KSO_WM_SLIDE_ID" val="custom20230314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314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504.35&quot;,&quot;top&quot;:&quot;139.2&quot;,&quot;width&quot;:&quot;435.7&quot;,&quot;height&quot;:&quot;210&quot;}"/>
</p:tagLst>
</file>

<file path=ppt/tags/tag13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*a*1"/>
  <p:tag name="KSO_WM_UNIT_LAYERLEVEL" val="1"/>
  <p:tag name="KSO_WM_TAG_VERSION" val="1.0"/>
  <p:tag name="KSO_WM_BEAUTIFY_FLAG" val="#wm#"/>
  <p:tag name="KSO_WM_UNIT_CONTENT_GROUP_TYPE" val="contentchip"/>
</p:tagLst>
</file>

<file path=ppt/tags/tag14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5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6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7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2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87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314_7*e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01"/>
</p:tagLst>
</file>

<file path=ppt/tags/tag18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7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添加章节标题"/>
</p:tagLst>
</file>

<file path=ppt/tags/tag189.xml><?xml version="1.0" encoding="utf-8"?>
<p:tagLst xmlns:p="http://schemas.openxmlformats.org/presentationml/2006/main">
  <p:tag name="KSO_WM_SLIDE_ID" val="custom20230314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314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504.35&quot;,&quot;top&quot;:&quot;139.2&quot;,&quot;width&quot;:&quot;435.7&quot;,&quot;height&quot;:&quot;210&quot;}"/>
</p:tagLst>
</file>

<file path=ppt/tags/tag1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190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8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单击此处添加文本"/>
</p:tagLst>
</file>

<file path=ppt/tags/tag19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92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93.xml><?xml version="1.0" encoding="utf-8"?>
<p:tagLst xmlns:p="http://schemas.openxmlformats.org/presentationml/2006/main">
  <p:tag name="KSO_WM_UNIT_SUBTYPE" val="b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9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汇报人：WPS"/>
</p:tagLst>
</file>

<file path=ppt/tags/tag194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9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THANK  YOU"/>
</p:tagLst>
</file>

<file path=ppt/tags/tag195.xml><?xml version="1.0" encoding="utf-8"?>
<p:tagLst xmlns:p="http://schemas.openxmlformats.org/presentationml/2006/main">
  <p:tag name="KSO_WM_SLIDE_ID" val="custom20230314_9"/>
  <p:tag name="KSO_WM_TEMPLATE_SUBCATEGORY" val="29"/>
  <p:tag name="KSO_WM_TEMPLATE_MASTER_TYPE" val="0"/>
  <p:tag name="KSO_WM_TEMPLATE_COLOR_TYPE" val="0"/>
  <p:tag name="KSO_WM_SLIDE_ITEM_CNT" val="0"/>
  <p:tag name="KSO_WM_SLIDE_INDEX" val="9"/>
  <p:tag name="KSO_WM_TAG_VERSION" val="1.0"/>
  <p:tag name="KSO_WM_BEAUTIFY_FLAG" val="#wm#"/>
  <p:tag name="KSO_WM_TEMPLATE_CATEGORY" val="custom"/>
  <p:tag name="KSO_WM_TEMPLATE_INDEX" val="20230314"/>
  <p:tag name="KSO_WM_SLIDE_TYPE" val="endPage"/>
  <p:tag name="KSO_WM_SLIDE_SUBTYPE" val="pureTxt"/>
  <p:tag name="KSO_WM_SLIDE_LAYOUT" val="a_f"/>
  <p:tag name="KSO_WM_SLIDE_LAYOUT_CNT" val="1_1"/>
  <p:tag name="KSO_WM_SPECIAL_SOURCE" val="bdnull"/>
  <p:tag name="KSO_WM_SLIDE_CONTENT_AREA" val="{&quot;left&quot;:&quot;173.7&quot;,&quot;top&quot;:&quot;78.5&quot;,&quot;width&quot;:&quot;702.55&quot;,&quot;height&quot;:&quot;350.15&quot;}"/>
</p:tagLst>
</file>

<file path=ppt/tags/tag196.xml><?xml version="1.0" encoding="utf-8"?>
<p:tagLst xmlns:p="http://schemas.openxmlformats.org/presentationml/2006/main">
  <p:tag name="COMMONDATA" val="eyJjb3VudCI6NDMsImhkaWQiOiJiMjA4MzQwMjgyZjFmNTY5NTQwOTZmNjkwYTkxNzhjMCIsInVzZXJDb3VudCI6NX0="/>
  <p:tag name="KSO_WPP_MARK_KEY" val="7023136d-9efa-45e3-91bf-b99ccddb9299"/>
</p:tagLst>
</file>

<file path=ppt/tags/tag2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*i*2"/>
  <p:tag name="KSO_WM_UNIT_LAYERLEVEL" val="1"/>
  <p:tag name="KSO_WM_TAG_VERSION" val="1.0"/>
</p:tagLst>
</file>

<file path=ppt/tags/tag2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2*a*1"/>
  <p:tag name="KSO_WM_UNIT_LAYERLEVEL" val="1"/>
  <p:tag name="KSO_WM_TAG_VERSION" val="1.0"/>
  <p:tag name="KSO_WM_BEAUTIFY_FLAG" val="#wm#"/>
  <p:tag name="KSO_WM_UNIT_CONTENT_GROUP_TYPE" val="titlestyle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1.0"/>
  <p:tag name="KSO_WM_UNIT_TYPE" val="i"/>
  <p:tag name="KSO_WM_UNIT_INDEX" val="1"/>
</p:tagLst>
</file>

<file path=ppt/tags/tag2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3"/>
  <p:tag name="KSO_WM_UNIT_LAYERLEVEL" val="1"/>
  <p:tag name="KSO_WM_TAG_VERSION" val="1.0"/>
  <p:tag name="KSO_WM_UNIT_TYPE" val="i"/>
  <p:tag name="KSO_WM_UNIT_INDEX" val="3"/>
</p:tagLst>
</file>

<file path=ppt/tags/tag26.xml><?xml version="1.0" encoding="utf-8"?>
<p:tagLst xmlns:p="http://schemas.openxmlformats.org/presentationml/2006/main">
  <p:tag name="KSO_WM_UNIT_ISCONTENTSTITLE" val="0"/>
  <p:tag name="KSO_WM_UNIT_ISNUMDGMTITLE" val="0"/>
  <p:tag name="KSO_WM_UNIT_PRESET_TEXT" val="CONTENTS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3*b*1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3*a*1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*i*3"/>
  <p:tag name="KSO_WM_UNIT_LAYERLEVEL" val="1"/>
  <p:tag name="KSO_WM_TAG_VERSION" val="1.0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UNIT_TYPE" val="i"/>
  <p:tag name="KSO_WM_UNIT_INDEX" val="1"/>
</p:tagLst>
</file>

<file path=ppt/tags/tag32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1.0"/>
  <p:tag name="KSO_WM_UNIT_TYPE" val="i"/>
  <p:tag name="KSO_WM_UNIT_INDEX" val="2"/>
</p:tagLst>
</file>

<file path=ppt/tags/tag3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1.0"/>
  <p:tag name="KSO_WM_UNIT_TYPE" val="i"/>
  <p:tag name="KSO_WM_UNIT_INDEX" val="3"/>
</p:tagLst>
</file>

<file path=ppt/tags/tag3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UNIT_CONTENT_GROUP_TYPE" val="contentchip"/>
  <p:tag name="KSO_WM_UNIT_TYPE" val="i"/>
  <p:tag name="KSO_WM_UNIT_INDEX" val="4"/>
</p:tagLst>
</file>

<file path=ppt/tags/tag3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UNIT_TYPE" val="i"/>
  <p:tag name="KSO_WM_UNIT_INDEX" val="5"/>
</p:tagLst>
</file>

<file path=ppt/tags/tag36.xml><?xml version="1.0" encoding="utf-8"?>
<p:tagLst xmlns:p="http://schemas.openxmlformats.org/presentationml/2006/main">
  <p:tag name="KSO_WM_UNIT_PRESET_TEXT" val="01"/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_4*e*1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章节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4*a*1"/>
  <p:tag name="KSO_WM_UNIT_LAYERLEVEL" val="1"/>
  <p:tag name="KSO_WM_TAG_VERSION" val="1.0"/>
  <p:tag name="KSO_WM_BEAUTIFY_FLAG" val="#wm#"/>
  <p:tag name="KSO_WM_UNIT_CONTENT_GROUP_TYPE" val="contentchip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4"/>
  <p:tag name="KSO_WM_UNIT_ID" val="_1*i*4"/>
  <p:tag name="KSO_WM_UNIT_LAYERLEVEL" val="1"/>
  <p:tag name="KSO_WM_TAG_VERSION" val="1.0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5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2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_5*f*2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44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5*a*1"/>
  <p:tag name="KSO_WM_UNIT_LAYERLEVEL" val="1"/>
  <p:tag name="KSO_WM_TAG_VERSION" val="1.0"/>
  <p:tag name="KSO_WM_BEAUTIFY_FLAG" val="#wm#"/>
  <p:tag name="KSO_WM_UNIT_CONTENT_GROUP_TYPE" val="titlestyle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_6*h_f*2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9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_6*h_a*2_1"/>
  <p:tag name="KSO_WM_UNIT_LAYERLEVEL" val="1_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*i*5"/>
  <p:tag name="KSO_WM_UNIT_LAYERLEVEL" val="1"/>
  <p:tag name="KSO_WM_TAG_VERSION" val="1.0"/>
</p:tagLst>
</file>

<file path=ppt/tags/tag50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_6*h_f*1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51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_6*h_a*1_1"/>
  <p:tag name="KSO_WM_UNIT_LAYERLEVEL" val="1_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53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6*a*1"/>
  <p:tag name="KSO_WM_UNIT_LAYERLEVEL" val="1"/>
  <p:tag name="KSO_WM_TAG_VERSION" val="1.0"/>
  <p:tag name="KSO_WM_BEAUTIFY_FLAG" val="#wm#"/>
  <p:tag name="KSO_WM_UNIT_CONTENT_GROUP_TYPE" val="titlestyle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58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7*a*1"/>
  <p:tag name="KSO_WM_UNIT_LAYERLEVEL" val="1"/>
  <p:tag name="KSO_WM_TAG_VERSION" val="1.0"/>
  <p:tag name="KSO_WM_BEAUTIFY_FLAG" val="#wm#"/>
  <p:tag name="KSO_WM_UNIT_CONTENT_GROUP_TYPE" val="titlestyle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*i*6"/>
  <p:tag name="KSO_WM_UNIT_LAYERLEVEL" val="1"/>
  <p:tag name="KSO_WM_TAG_VERSION" val="1.0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8*i*1"/>
  <p:tag name="KSO_WM_UNIT_LAYERLEVEL" val="1"/>
  <p:tag name="KSO_WM_TAG_VERSION" val="1.0"/>
  <p:tag name="KSO_WM_UNIT_TYPE" val="i"/>
  <p:tag name="KSO_WM_UNIT_INDEX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9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6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9*i*1"/>
  <p:tag name="KSO_WM_UNIT_LAYERLEVEL" val="1"/>
  <p:tag name="KSO_WM_TAG_VERSION" val="1.0"/>
  <p:tag name="KSO_WM_UNIT_TYPE" val="i"/>
  <p:tag name="KSO_WM_UNIT_INDEX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*i*7"/>
  <p:tag name="KSO_WM_UNIT_LAYERLEVEL" val="1"/>
  <p:tag name="KSO_WM_TAG_VERSION" val="1.0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UNIT_CONTENT_GROUP_TYPE" val="titlestyle"/>
  <p:tag name="KSO_WM_UNIT_TYPE" val="i"/>
  <p:tag name="KSO_WM_UNIT_INDEX" val="1"/>
</p:tagLst>
</file>

<file path=ppt/tags/tag7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选择预设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0*b*1"/>
  <p:tag name="KSO_WM_UNIT_LAYERLEVEL" val="1"/>
  <p:tag name="KSO_WM_TAG_VERSION" val="1.0"/>
  <p:tag name="KSO_WM_BEAUTIFY_FLAG" val="#wm#"/>
  <p:tag name="KSO_WM_UNIT_CONTENT_GROUP_TYPE" val="titlestyle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0*a*1"/>
  <p:tag name="KSO_WM_UNIT_LAYERLEVEL" val="1"/>
  <p:tag name="KSO_WM_TAG_VERSION" val="1.0"/>
  <p:tag name="KSO_WM_BEAUTIFY_FLAG" val="#wm#"/>
  <p:tag name="KSO_WM_UNIT_CONTENT_GROUP_TYPE" val="titlestyle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1.0"/>
  <p:tag name="KSO_WM_UNIT_TYPE" val="i"/>
  <p:tag name="KSO_WM_UNIT_INDEX" val="1"/>
</p:tagLst>
</file>

<file path=ppt/tags/tag78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1.0"/>
  <p:tag name="KSO_WM_UNIT_TYPE" val="i"/>
  <p:tag name="KSO_WM_UNIT_INDEX" val="2"/>
</p:tagLst>
</file>

<file path=ppt/tags/tag79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1.0"/>
  <p:tag name="KSO_WM_UNIT_TYPE" val="i"/>
  <p:tag name="KSO_WM_UNIT_INDEX" val="3"/>
</p:tagLst>
</file>

<file path=ppt/tags/tag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8"/>
  <p:tag name="KSO_WM_UNIT_ID" val="_1*i*8"/>
  <p:tag name="KSO_WM_UNIT_LAYERLEVEL" val="1"/>
  <p:tag name="KSO_WM_TAG_VERSION" val="1.0"/>
</p:tagLst>
</file>

<file path=ppt/tags/tag8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1.0"/>
  <p:tag name="KSO_WM_UNIT_CONTENT_GROUP_TYPE" val="contentchip"/>
  <p:tag name="KSO_WM_UNIT_TYPE" val="i"/>
  <p:tag name="KSO_WM_UNIT_INDEX" val="4"/>
</p:tagLst>
</file>

<file path=ppt/tags/tag8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5"/>
  <p:tag name="KSO_WM_UNIT_LAYERLEVEL" val="1"/>
  <p:tag name="KSO_WM_TAG_VERSION" val="1.0"/>
  <p:tag name="KSO_WM_UNIT_TYPE" val="i"/>
  <p:tag name="KSO_WM_UNIT_INDEX" val="5"/>
</p:tagLst>
</file>

<file path=ppt/tags/tag8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6"/>
  <p:tag name="KSO_WM_UNIT_LAYERLEVEL" val="1"/>
  <p:tag name="KSO_WM_TAG_VERSION" val="1.0"/>
  <p:tag name="KSO_WM_UNIT_TYPE" val="i"/>
  <p:tag name="KSO_WM_UNIT_INDEX" val="6"/>
</p:tagLst>
</file>

<file path=ppt/tags/tag8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7"/>
  <p:tag name="KSO_WM_UNIT_LAYERLEVEL" val="1"/>
  <p:tag name="KSO_WM_TAG_VERSION" val="1.0"/>
  <p:tag name="KSO_WM_UNIT_TYPE" val="i"/>
  <p:tag name="KSO_WM_UNIT_INDEX" val="7"/>
</p:tagLst>
</file>

<file path=ppt/tags/tag8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8"/>
  <p:tag name="KSO_WM_UNIT_LAYERLEVEL" val="1"/>
  <p:tag name="KSO_WM_TAG_VERSION" val="1.0"/>
  <p:tag name="KSO_WM_UNIT_CONTENT_GROUP_TYPE" val="contentchip"/>
  <p:tag name="KSO_WM_UNIT_TYPE" val="i"/>
  <p:tag name="KSO_WM_UNIT_INDEX" val="8"/>
</p:tagLst>
</file>

<file path=ppt/tags/tag8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9"/>
  <p:tag name="KSO_WM_UNIT_LAYERLEVEL" val="1"/>
  <p:tag name="KSO_WM_TAG_VERSION" val="1.0"/>
  <p:tag name="KSO_WM_UNIT_CONTENT_GROUP_TYPE" val="contentchip"/>
  <p:tag name="KSO_WM_UNIT_TYPE" val="i"/>
  <p:tag name="KSO_WM_UNIT_INDEX" val="9"/>
</p:tagLst>
</file>

<file path=ppt/tags/tag8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0"/>
  <p:tag name="KSO_WM_UNIT_LAYERLEVEL" val="1"/>
  <p:tag name="KSO_WM_TAG_VERSION" val="1.0"/>
  <p:tag name="KSO_WM_UNIT_CONTENT_GROUP_TYPE" val="contentchip"/>
  <p:tag name="KSO_WM_UNIT_TYPE" val="i"/>
  <p:tag name="KSO_WM_UNIT_INDEX" val="10"/>
</p:tagLst>
</file>

<file path=ppt/tags/tag8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1"/>
  <p:tag name="KSO_WM_UNIT_LAYERLEVEL" val="1"/>
  <p:tag name="KSO_WM_TAG_VERSION" val="1.0"/>
  <p:tag name="KSO_WM_UNIT_TYPE" val="i"/>
  <p:tag name="KSO_WM_UNIT_INDEX" val="11"/>
</p:tagLst>
</file>

<file path=ppt/tags/tag88.xml><?xml version="1.0" encoding="utf-8"?>
<p:tagLst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1*f*1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ISCONTENTSTITLE" val="0"/>
  <p:tag name="KSO_WM_UNIT_ISNUMDGMTITLE" val="0"/>
  <p:tag name="KSO_WM_UNIT_PRESET_TEXT" val="THANK  YOU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1*a*1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9"/>
  <p:tag name="KSO_WM_UNIT_ID" val="_1*i*9"/>
  <p:tag name="KSO_WM_UNIT_LAYERLEVEL" val="1"/>
  <p:tag name="KSO_WM_TAG_VERSION" val="1.0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314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314"/>
</p:tagLst>
</file>

<file path=ppt/tags/tag99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1.0"/>
  <p:tag name="KSO_WM_BEAUTIFY_FLAG" val="#wm#"/>
  <p:tag name="KSO_WM_TEMPLATE_CATEGORY" val="custom"/>
  <p:tag name="KSO_WM_TEMPLATE_INDEX" val="20230314"/>
  <p:tag name="KSO_WM_SPECIAL_SOURCE" val="bdnull"/>
  <p:tag name="KSO_WM_TEMPLATE_THUMBS_INDEX" val="1、9"/>
</p:tagLst>
</file>

<file path=ppt/theme/theme1.xml><?xml version="1.0" encoding="utf-8"?>
<a:theme xmlns:a="http://schemas.openxmlformats.org/drawingml/2006/main" name="Office 主题">
  <a:themeElements>
    <a:clrScheme name="自定义 102">
      <a:dk1>
        <a:srgbClr val="000000"/>
      </a:dk1>
      <a:lt1>
        <a:srgbClr val="FFFFFF"/>
      </a:lt1>
      <a:dk2>
        <a:srgbClr val="011163"/>
      </a:dk2>
      <a:lt2>
        <a:srgbClr val="F3F5FF"/>
      </a:lt2>
      <a:accent1>
        <a:srgbClr val="4864FC"/>
      </a:accent1>
      <a:accent2>
        <a:srgbClr val="6C5EDE"/>
      </a:accent2>
      <a:accent3>
        <a:srgbClr val="9059BF"/>
      </a:accent3>
      <a:accent4>
        <a:srgbClr val="B453A1"/>
      </a:accent4>
      <a:accent5>
        <a:srgbClr val="D84E82"/>
      </a:accent5>
      <a:accent6>
        <a:srgbClr val="FC4864"/>
      </a:accent6>
      <a:hlink>
        <a:srgbClr val="0563C1"/>
      </a:hlink>
      <a:folHlink>
        <a:srgbClr val="954D72"/>
      </a:folHlink>
    </a:clrScheme>
    <a:fontScheme name="自定义 18">
      <a:majorFont>
        <a:latin typeface="MiSans Heavy"/>
        <a:ea typeface="MiSans Heavy"/>
        <a:cs typeface=""/>
      </a:majorFont>
      <a:minorFont>
        <a:latin typeface="MiSans Normal"/>
        <a:ea typeface="MiSans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MiSans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iSans Normal"/>
        <a:ea typeface=""/>
        <a:cs typeface=""/>
        <a:font script="Jpan" typeface="ＭＳ Ｐゴシック"/>
        <a:font script="Hang" typeface="맑은 고딕"/>
        <a:font script="Hans" typeface="MiSans Normal"/>
        <a:font script="Hant" typeface="新細明體"/>
        <a:font script="Arab" typeface="MiSans Normal"/>
        <a:font script="Hebr" typeface="MiSans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MiSans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MiSans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iSans Normal"/>
        <a:ea typeface=""/>
        <a:cs typeface=""/>
        <a:font script="Jpan" typeface="ＭＳ Ｐゴシック"/>
        <a:font script="Hang" typeface="맑은 고딕"/>
        <a:font script="Hans" typeface="MiSans Normal"/>
        <a:font script="Hant" typeface="新細明體"/>
        <a:font script="Arab" typeface="MiSans Normal"/>
        <a:font script="Hebr" typeface="MiSans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MiSans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1080</Words>
  <Application>WPS 演示</Application>
  <PresentationFormat>宽屏</PresentationFormat>
  <Paragraphs>174</Paragraphs>
  <Slides>15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MiSans Normal</vt:lpstr>
      <vt:lpstr>Wingdings</vt:lpstr>
      <vt:lpstr>MiSans Heavy</vt:lpstr>
      <vt:lpstr>微软雅黑</vt:lpstr>
      <vt:lpstr>Arial Unicode MS</vt:lpstr>
      <vt:lpstr>MiSans Normal</vt:lpstr>
      <vt:lpstr>Segoe Print</vt:lpstr>
      <vt:lpstr>MiSans Heavy</vt:lpstr>
      <vt:lpstr>Office 主题</vt:lpstr>
      <vt:lpstr>考场编排系统</vt:lpstr>
      <vt:lpstr>目录</vt:lpstr>
      <vt:lpstr>公司介绍</vt:lpstr>
      <vt:lpstr>公司介绍</vt:lpstr>
      <vt:lpstr>系统简介</vt:lpstr>
      <vt:lpstr>系统简介</vt:lpstr>
      <vt:lpstr>功能特点</vt:lpstr>
      <vt:lpstr>排座方式</vt:lpstr>
      <vt:lpstr>排座规则</vt:lpstr>
      <vt:lpstr>排座规则</vt:lpstr>
      <vt:lpstr>排座规则</vt:lpstr>
      <vt:lpstr>排座规则</vt:lpstr>
      <vt:lpstr>应用场景与优势</vt:lpstr>
      <vt:lpstr>应用场景与优势</vt:lpstr>
      <vt:lpstr>THANK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也鱼</cp:lastModifiedBy>
  <cp:revision>243</cp:revision>
  <dcterms:created xsi:type="dcterms:W3CDTF">2019-06-19T02:08:00Z</dcterms:created>
  <dcterms:modified xsi:type="dcterms:W3CDTF">2023-09-25T08:49:19Z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95C9D6020D8F412898276BBA28D499ED_11</vt:lpwstr>
  </property>
  <property fmtid="{D5CDD505-2E9C-101B-9397-08002B2CF9AE}" pid="4" name="KSOTemplateUUID">
    <vt:lpwstr>v1.0_mb_WWKVAA3calnmZWOTug9OwQ==</vt:lpwstr>
  </property>
</Properties>
</file>